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56" r:id="rId5"/>
    <p:sldId id="257" r:id="rId6"/>
    <p:sldId id="317" r:id="rId7"/>
    <p:sldId id="269" r:id="rId8"/>
    <p:sldId id="344" r:id="rId9"/>
    <p:sldId id="352" r:id="rId10"/>
    <p:sldId id="353" r:id="rId11"/>
    <p:sldId id="354" r:id="rId12"/>
    <p:sldId id="279" r:id="rId13"/>
    <p:sldId id="280" r:id="rId14"/>
    <p:sldId id="337" r:id="rId15"/>
    <p:sldId id="340" r:id="rId16"/>
    <p:sldId id="349" r:id="rId17"/>
    <p:sldId id="338" r:id="rId18"/>
    <p:sldId id="296" r:id="rId19"/>
    <p:sldId id="339" r:id="rId20"/>
    <p:sldId id="265" r:id="rId21"/>
    <p:sldId id="281" r:id="rId22"/>
    <p:sldId id="350" r:id="rId23"/>
    <p:sldId id="320" r:id="rId24"/>
    <p:sldId id="345" r:id="rId25"/>
    <p:sldId id="346" r:id="rId26"/>
    <p:sldId id="347" r:id="rId27"/>
    <p:sldId id="348" r:id="rId28"/>
    <p:sldId id="356" r:id="rId29"/>
    <p:sldId id="355" r:id="rId30"/>
    <p:sldId id="312" r:id="rId31"/>
    <p:sldId id="297" r:id="rId32"/>
    <p:sldId id="351" r:id="rId33"/>
    <p:sldId id="282" r:id="rId34"/>
    <p:sldId id="357" r:id="rId35"/>
    <p:sldId id="315" r:id="rId36"/>
    <p:sldId id="331" r:id="rId37"/>
    <p:sldId id="308" r:id="rId38"/>
    <p:sldId id="358" r:id="rId39"/>
    <p:sldId id="343" r:id="rId40"/>
  </p:sldIdLst>
  <p:sldSz cx="9144000" cy="6858000" type="screen4x3"/>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2ACEBDAA-A619-44C1-A112-03E9B027C46F}">
          <p14:sldIdLst>
            <p14:sldId id="256"/>
            <p14:sldId id="257"/>
          </p14:sldIdLst>
        </p14:section>
        <p14:section name="Ikke-navngivet sektion" id="{F284F9DD-D659-48F3-A953-EDC17236B535}">
          <p14:sldIdLst>
            <p14:sldId id="317"/>
            <p14:sldId id="269"/>
            <p14:sldId id="344"/>
            <p14:sldId id="352"/>
            <p14:sldId id="353"/>
            <p14:sldId id="354"/>
            <p14:sldId id="279"/>
            <p14:sldId id="280"/>
            <p14:sldId id="337"/>
            <p14:sldId id="340"/>
            <p14:sldId id="349"/>
            <p14:sldId id="338"/>
            <p14:sldId id="296"/>
            <p14:sldId id="339"/>
            <p14:sldId id="265"/>
            <p14:sldId id="281"/>
            <p14:sldId id="350"/>
            <p14:sldId id="320"/>
            <p14:sldId id="345"/>
            <p14:sldId id="346"/>
            <p14:sldId id="347"/>
            <p14:sldId id="348"/>
            <p14:sldId id="356"/>
            <p14:sldId id="355"/>
            <p14:sldId id="312"/>
            <p14:sldId id="297"/>
            <p14:sldId id="351"/>
            <p14:sldId id="282"/>
            <p14:sldId id="357"/>
            <p14:sldId id="315"/>
            <p14:sldId id="331"/>
            <p14:sldId id="308"/>
            <p14:sldId id="358"/>
            <p14:sldId id="34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4A3AD0-0CF4-4D71-A2F0-062C80555B43}" v="25" dt="2026-03-03T14:40:34.900"/>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111" d="100"/>
          <a:sy n="111" d="100"/>
        </p:scale>
        <p:origin x="75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48" Type="http://schemas.openxmlformats.org/officeDocument/2006/relationships/customXml" Target="../customXml/item4.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s Brix Nielsen" userId="0dcb98a7-eff3-4443-95f0-f9d1d9603afa" providerId="ADAL" clId="{3F41272A-CD91-4DC5-B171-3204FD983179}"/>
    <pc:docChg chg="undo redo custSel addSld delSld modSld sldOrd modSection">
      <pc:chgData name="Andreas Brix Nielsen" userId="0dcb98a7-eff3-4443-95f0-f9d1d9603afa" providerId="ADAL" clId="{3F41272A-CD91-4DC5-B171-3204FD983179}" dt="2026-03-03T14:41:22.564" v="3999" actId="26606"/>
      <pc:docMkLst>
        <pc:docMk/>
      </pc:docMkLst>
      <pc:sldChg chg="addSp delSp modSp mod">
        <pc:chgData name="Andreas Brix Nielsen" userId="0dcb98a7-eff3-4443-95f0-f9d1d9603afa" providerId="ADAL" clId="{3F41272A-CD91-4DC5-B171-3204FD983179}" dt="2026-02-09T10:41:40.367" v="27" actId="1076"/>
        <pc:sldMkLst>
          <pc:docMk/>
          <pc:sldMk cId="4003563230" sldId="256"/>
        </pc:sldMkLst>
        <pc:spChg chg="mod">
          <ac:chgData name="Andreas Brix Nielsen" userId="0dcb98a7-eff3-4443-95f0-f9d1d9603afa" providerId="ADAL" clId="{3F41272A-CD91-4DC5-B171-3204FD983179}" dt="2026-02-09T10:31:23.830" v="18" actId="27636"/>
          <ac:spMkLst>
            <pc:docMk/>
            <pc:sldMk cId="4003563230" sldId="256"/>
            <ac:spMk id="2" creationId="{00000000-0000-0000-0000-000000000000}"/>
          </ac:spMkLst>
        </pc:spChg>
        <pc:picChg chg="add mod">
          <ac:chgData name="Andreas Brix Nielsen" userId="0dcb98a7-eff3-4443-95f0-f9d1d9603afa" providerId="ADAL" clId="{3F41272A-CD91-4DC5-B171-3204FD983179}" dt="2026-02-09T10:41:40.367" v="27" actId="1076"/>
          <ac:picMkLst>
            <pc:docMk/>
            <pc:sldMk cId="4003563230" sldId="256"/>
            <ac:picMk id="5" creationId="{98059280-C3AF-ABF8-921A-482075CEA28E}"/>
          </ac:picMkLst>
        </pc:picChg>
      </pc:sldChg>
      <pc:sldChg chg="modSp mod">
        <pc:chgData name="Andreas Brix Nielsen" userId="0dcb98a7-eff3-4443-95f0-f9d1d9603afa" providerId="ADAL" clId="{3F41272A-CD91-4DC5-B171-3204FD983179}" dt="2026-02-11T08:37:36.122" v="2374" actId="20577"/>
        <pc:sldMkLst>
          <pc:docMk/>
          <pc:sldMk cId="387615872" sldId="265"/>
        </pc:sldMkLst>
        <pc:spChg chg="mod">
          <ac:chgData name="Andreas Brix Nielsen" userId="0dcb98a7-eff3-4443-95f0-f9d1d9603afa" providerId="ADAL" clId="{3F41272A-CD91-4DC5-B171-3204FD983179}" dt="2026-02-11T08:37:16.828" v="2370" actId="20577"/>
          <ac:spMkLst>
            <pc:docMk/>
            <pc:sldMk cId="387615872" sldId="265"/>
            <ac:spMk id="9" creationId="{C0A7CE1A-9CBD-5DE5-F1C3-BB120B256F1B}"/>
          </ac:spMkLst>
        </pc:spChg>
        <pc:graphicFrameChg chg="mod modGraphic">
          <ac:chgData name="Andreas Brix Nielsen" userId="0dcb98a7-eff3-4443-95f0-f9d1d9603afa" providerId="ADAL" clId="{3F41272A-CD91-4DC5-B171-3204FD983179}" dt="2026-02-11T08:37:36.122" v="2374" actId="20577"/>
          <ac:graphicFrameMkLst>
            <pc:docMk/>
            <pc:sldMk cId="387615872" sldId="265"/>
            <ac:graphicFrameMk id="5" creationId="{9C7DCE12-1B24-ADF6-BA38-B6D68CBCCFC0}"/>
          </ac:graphicFrameMkLst>
        </pc:graphicFrameChg>
      </pc:sldChg>
      <pc:sldChg chg="modSp mod ord">
        <pc:chgData name="Andreas Brix Nielsen" userId="0dcb98a7-eff3-4443-95f0-f9d1d9603afa" providerId="ADAL" clId="{3F41272A-CD91-4DC5-B171-3204FD983179}" dt="2026-02-16T09:38:56.728" v="2432" actId="20577"/>
        <pc:sldMkLst>
          <pc:docMk/>
          <pc:sldMk cId="2828590949" sldId="269"/>
        </pc:sldMkLst>
        <pc:spChg chg="mod">
          <ac:chgData name="Andreas Brix Nielsen" userId="0dcb98a7-eff3-4443-95f0-f9d1d9603afa" providerId="ADAL" clId="{3F41272A-CD91-4DC5-B171-3204FD983179}" dt="2026-02-16T09:38:56.728" v="2432" actId="20577"/>
          <ac:spMkLst>
            <pc:docMk/>
            <pc:sldMk cId="2828590949" sldId="269"/>
            <ac:spMk id="6" creationId="{00000000-0000-0000-0000-000000000000}"/>
          </ac:spMkLst>
        </pc:spChg>
      </pc:sldChg>
      <pc:sldChg chg="addSp modSp mod modClrScheme chgLayout">
        <pc:chgData name="Andreas Brix Nielsen" userId="0dcb98a7-eff3-4443-95f0-f9d1d9603afa" providerId="ADAL" clId="{3F41272A-CD91-4DC5-B171-3204FD983179}" dt="2026-02-26T08:51:50.869" v="2711" actId="313"/>
        <pc:sldMkLst>
          <pc:docMk/>
          <pc:sldMk cId="3528850598" sldId="279"/>
        </pc:sldMkLst>
        <pc:spChg chg="mod">
          <ac:chgData name="Andreas Brix Nielsen" userId="0dcb98a7-eff3-4443-95f0-f9d1d9603afa" providerId="ADAL" clId="{3F41272A-CD91-4DC5-B171-3204FD983179}" dt="2026-02-09T11:17:05.218" v="163" actId="26606"/>
          <ac:spMkLst>
            <pc:docMk/>
            <pc:sldMk cId="3528850598" sldId="279"/>
            <ac:spMk id="2" creationId="{134FDA8A-FBFB-4EB3-A18A-F769B9717FA9}"/>
          </ac:spMkLst>
        </pc:spChg>
        <pc:spChg chg="mod ord">
          <ac:chgData name="Andreas Brix Nielsen" userId="0dcb98a7-eff3-4443-95f0-f9d1d9603afa" providerId="ADAL" clId="{3F41272A-CD91-4DC5-B171-3204FD983179}" dt="2026-02-26T08:51:50.869" v="2711" actId="313"/>
          <ac:spMkLst>
            <pc:docMk/>
            <pc:sldMk cId="3528850598" sldId="279"/>
            <ac:spMk id="3" creationId="{21DB3EE2-1916-4879-8837-FBE3EC795E88}"/>
          </ac:spMkLst>
        </pc:spChg>
        <pc:picChg chg="add mod">
          <ac:chgData name="Andreas Brix Nielsen" userId="0dcb98a7-eff3-4443-95f0-f9d1d9603afa" providerId="ADAL" clId="{3F41272A-CD91-4DC5-B171-3204FD983179}" dt="2026-02-09T11:21:58.383" v="322" actId="26606"/>
          <ac:picMkLst>
            <pc:docMk/>
            <pc:sldMk cId="3528850598" sldId="279"/>
            <ac:picMk id="5" creationId="{3519EDB5-3846-E28D-4336-9A712B7D085A}"/>
          </ac:picMkLst>
        </pc:picChg>
      </pc:sldChg>
      <pc:sldChg chg="addSp delSp modSp add del mod">
        <pc:chgData name="Andreas Brix Nielsen" userId="0dcb98a7-eff3-4443-95f0-f9d1d9603afa" providerId="ADAL" clId="{3F41272A-CD91-4DC5-B171-3204FD983179}" dt="2026-02-27T05:54:55.232" v="3959" actId="20577"/>
        <pc:sldMkLst>
          <pc:docMk/>
          <pc:sldMk cId="1733451691" sldId="280"/>
        </pc:sldMkLst>
        <pc:spChg chg="mod">
          <ac:chgData name="Andreas Brix Nielsen" userId="0dcb98a7-eff3-4443-95f0-f9d1d9603afa" providerId="ADAL" clId="{3F41272A-CD91-4DC5-B171-3204FD983179}" dt="2026-02-27T05:54:55.232" v="3959" actId="20577"/>
          <ac:spMkLst>
            <pc:docMk/>
            <pc:sldMk cId="1733451691" sldId="280"/>
            <ac:spMk id="3" creationId="{21DB3EE2-1916-4879-8837-FBE3EC795E88}"/>
          </ac:spMkLst>
        </pc:spChg>
        <pc:picChg chg="add mod">
          <ac:chgData name="Andreas Brix Nielsen" userId="0dcb98a7-eff3-4443-95f0-f9d1d9603afa" providerId="ADAL" clId="{3F41272A-CD91-4DC5-B171-3204FD983179}" dt="2026-02-09T11:37:16.292" v="793" actId="1076"/>
          <ac:picMkLst>
            <pc:docMk/>
            <pc:sldMk cId="1733451691" sldId="280"/>
            <ac:picMk id="7" creationId="{531F8042-7905-3BCD-F481-BF8B5E40B646}"/>
          </ac:picMkLst>
        </pc:picChg>
      </pc:sldChg>
      <pc:sldChg chg="addSp delSp modSp mod modClrScheme chgLayout">
        <pc:chgData name="Andreas Brix Nielsen" userId="0dcb98a7-eff3-4443-95f0-f9d1d9603afa" providerId="ADAL" clId="{3F41272A-CD91-4DC5-B171-3204FD983179}" dt="2026-02-10T07:45:46.952" v="1139" actId="207"/>
        <pc:sldMkLst>
          <pc:docMk/>
          <pc:sldMk cId="2463031766" sldId="281"/>
        </pc:sldMkLst>
        <pc:spChg chg="mod">
          <ac:chgData name="Andreas Brix Nielsen" userId="0dcb98a7-eff3-4443-95f0-f9d1d9603afa" providerId="ADAL" clId="{3F41272A-CD91-4DC5-B171-3204FD983179}" dt="2026-02-10T07:45:40.637" v="1138" actId="26606"/>
          <ac:spMkLst>
            <pc:docMk/>
            <pc:sldMk cId="2463031766" sldId="281"/>
            <ac:spMk id="2" creationId="{2C1FD508-5D5F-4E3B-A4BB-2E1A338911E8}"/>
          </ac:spMkLst>
        </pc:spChg>
        <pc:spChg chg="mod">
          <ac:chgData name="Andreas Brix Nielsen" userId="0dcb98a7-eff3-4443-95f0-f9d1d9603afa" providerId="ADAL" clId="{3F41272A-CD91-4DC5-B171-3204FD983179}" dt="2026-02-10T07:45:46.952" v="1139" actId="207"/>
          <ac:spMkLst>
            <pc:docMk/>
            <pc:sldMk cId="2463031766" sldId="281"/>
            <ac:spMk id="9" creationId="{89518254-D7C4-4324-A96F-29109E473980}"/>
          </ac:spMkLst>
        </pc:spChg>
        <pc:picChg chg="add mod">
          <ac:chgData name="Andreas Brix Nielsen" userId="0dcb98a7-eff3-4443-95f0-f9d1d9603afa" providerId="ADAL" clId="{3F41272A-CD91-4DC5-B171-3204FD983179}" dt="2026-02-10T07:45:40.637" v="1138" actId="26606"/>
          <ac:picMkLst>
            <pc:docMk/>
            <pc:sldMk cId="2463031766" sldId="281"/>
            <ac:picMk id="4" creationId="{7C29B73B-D170-0BDD-8AE7-B161A10A3AEE}"/>
          </ac:picMkLst>
        </pc:picChg>
      </pc:sldChg>
      <pc:sldChg chg="addSp delSp modSp add del mod">
        <pc:chgData name="Andreas Brix Nielsen" userId="0dcb98a7-eff3-4443-95f0-f9d1d9603afa" providerId="ADAL" clId="{3F41272A-CD91-4DC5-B171-3204FD983179}" dt="2026-02-10T06:49:41.485" v="885" actId="1076"/>
        <pc:sldMkLst>
          <pc:docMk/>
          <pc:sldMk cId="2846655417" sldId="296"/>
        </pc:sldMkLst>
        <pc:picChg chg="add mod">
          <ac:chgData name="Andreas Brix Nielsen" userId="0dcb98a7-eff3-4443-95f0-f9d1d9603afa" providerId="ADAL" clId="{3F41272A-CD91-4DC5-B171-3204FD983179}" dt="2026-02-10T06:49:31.555" v="883" actId="14100"/>
          <ac:picMkLst>
            <pc:docMk/>
            <pc:sldMk cId="2846655417" sldId="296"/>
            <ac:picMk id="6" creationId="{7A20DDC6-B575-C295-DE9B-F01C36363571}"/>
          </ac:picMkLst>
        </pc:picChg>
        <pc:picChg chg="add mod ord">
          <ac:chgData name="Andreas Brix Nielsen" userId="0dcb98a7-eff3-4443-95f0-f9d1d9603afa" providerId="ADAL" clId="{3F41272A-CD91-4DC5-B171-3204FD983179}" dt="2026-02-10T06:49:41.485" v="885" actId="1076"/>
          <ac:picMkLst>
            <pc:docMk/>
            <pc:sldMk cId="2846655417" sldId="296"/>
            <ac:picMk id="8" creationId="{A39460BC-1970-DFB1-5153-9934D5FB135A}"/>
          </ac:picMkLst>
        </pc:picChg>
      </pc:sldChg>
      <pc:sldChg chg="ord">
        <pc:chgData name="Andreas Brix Nielsen" userId="0dcb98a7-eff3-4443-95f0-f9d1d9603afa" providerId="ADAL" clId="{3F41272A-CD91-4DC5-B171-3204FD983179}" dt="2026-02-11T08:42:20.469" v="2394"/>
        <pc:sldMkLst>
          <pc:docMk/>
          <pc:sldMk cId="2194300976" sldId="297"/>
        </pc:sldMkLst>
      </pc:sldChg>
      <pc:sldChg chg="addSp delSp modSp mod modClrScheme chgLayout">
        <pc:chgData name="Andreas Brix Nielsen" userId="0dcb98a7-eff3-4443-95f0-f9d1d9603afa" providerId="ADAL" clId="{3F41272A-CD91-4DC5-B171-3204FD983179}" dt="2026-02-26T09:59:15.333" v="2715" actId="20577"/>
        <pc:sldMkLst>
          <pc:docMk/>
          <pc:sldMk cId="2899902011" sldId="308"/>
        </pc:sldMkLst>
        <pc:spChg chg="mod">
          <ac:chgData name="Andreas Brix Nielsen" userId="0dcb98a7-eff3-4443-95f0-f9d1d9603afa" providerId="ADAL" clId="{3F41272A-CD91-4DC5-B171-3204FD983179}" dt="2026-02-10T11:31:46.028" v="1674" actId="26606"/>
          <ac:spMkLst>
            <pc:docMk/>
            <pc:sldMk cId="2899902011" sldId="308"/>
            <ac:spMk id="2" creationId="{10AA5C24-20A1-4459-8210-835617DA754C}"/>
          </ac:spMkLst>
        </pc:spChg>
        <pc:graphicFrameChg chg="add mod modGraphic">
          <ac:chgData name="Andreas Brix Nielsen" userId="0dcb98a7-eff3-4443-95f0-f9d1d9603afa" providerId="ADAL" clId="{3F41272A-CD91-4DC5-B171-3204FD983179}" dt="2026-02-26T09:59:15.333" v="2715" actId="20577"/>
          <ac:graphicFrameMkLst>
            <pc:docMk/>
            <pc:sldMk cId="2899902011" sldId="308"/>
            <ac:graphicFrameMk id="5" creationId="{EC3FE2AE-FB19-21EF-481D-FE9068EACA75}"/>
          </ac:graphicFrameMkLst>
        </pc:graphicFrameChg>
      </pc:sldChg>
      <pc:sldChg chg="addSp delSp ord">
        <pc:chgData name="Andreas Brix Nielsen" userId="0dcb98a7-eff3-4443-95f0-f9d1d9603afa" providerId="ADAL" clId="{3F41272A-CD91-4DC5-B171-3204FD983179}" dt="2026-02-26T12:28:33.603" v="2730" actId="478"/>
        <pc:sldMkLst>
          <pc:docMk/>
          <pc:sldMk cId="2718220860" sldId="312"/>
        </pc:sldMkLst>
        <pc:picChg chg="add del">
          <ac:chgData name="Andreas Brix Nielsen" userId="0dcb98a7-eff3-4443-95f0-f9d1d9603afa" providerId="ADAL" clId="{3F41272A-CD91-4DC5-B171-3204FD983179}" dt="2026-02-26T12:28:33.603" v="2730" actId="478"/>
          <ac:picMkLst>
            <pc:docMk/>
            <pc:sldMk cId="2718220860" sldId="312"/>
            <ac:picMk id="2052" creationId="{C8FC9285-C0B0-A74A-5BFD-D24C97834F95}"/>
          </ac:picMkLst>
        </pc:picChg>
      </pc:sldChg>
      <pc:sldChg chg="addSp delSp modSp mod modClrScheme chgLayout">
        <pc:chgData name="Andreas Brix Nielsen" userId="0dcb98a7-eff3-4443-95f0-f9d1d9603afa" providerId="ADAL" clId="{3F41272A-CD91-4DC5-B171-3204FD983179}" dt="2026-02-26T12:49:10.350" v="3377" actId="1076"/>
        <pc:sldMkLst>
          <pc:docMk/>
          <pc:sldMk cId="979209466" sldId="315"/>
        </pc:sldMkLst>
        <pc:spChg chg="mod">
          <ac:chgData name="Andreas Brix Nielsen" userId="0dcb98a7-eff3-4443-95f0-f9d1d9603afa" providerId="ADAL" clId="{3F41272A-CD91-4DC5-B171-3204FD983179}" dt="2026-02-26T12:49:10.350" v="3377" actId="1076"/>
          <ac:spMkLst>
            <pc:docMk/>
            <pc:sldMk cId="979209466" sldId="315"/>
            <ac:spMk id="2" creationId="{5B64792C-5CAA-B039-17E1-F56DF1672DFD}"/>
          </ac:spMkLst>
        </pc:spChg>
        <pc:spChg chg="add mod ord">
          <ac:chgData name="Andreas Brix Nielsen" userId="0dcb98a7-eff3-4443-95f0-f9d1d9603afa" providerId="ADAL" clId="{3F41272A-CD91-4DC5-B171-3204FD983179}" dt="2026-02-26T12:49:07.873" v="3376" actId="1076"/>
          <ac:spMkLst>
            <pc:docMk/>
            <pc:sldMk cId="979209466" sldId="315"/>
            <ac:spMk id="9" creationId="{4F03E22E-281D-B8E8-45FA-619B0ABDB18B}"/>
          </ac:spMkLst>
        </pc:spChg>
        <pc:picChg chg="add mod">
          <ac:chgData name="Andreas Brix Nielsen" userId="0dcb98a7-eff3-4443-95f0-f9d1d9603afa" providerId="ADAL" clId="{3F41272A-CD91-4DC5-B171-3204FD983179}" dt="2026-02-26T12:48:51.826" v="3372" actId="1076"/>
          <ac:picMkLst>
            <pc:docMk/>
            <pc:sldMk cId="979209466" sldId="315"/>
            <ac:picMk id="3" creationId="{39FA4DEA-E02B-E804-C15A-1BDA9B62163F}"/>
          </ac:picMkLst>
        </pc:picChg>
      </pc:sldChg>
      <pc:sldChg chg="modSp mod">
        <pc:chgData name="Andreas Brix Nielsen" userId="0dcb98a7-eff3-4443-95f0-f9d1d9603afa" providerId="ADAL" clId="{3F41272A-CD91-4DC5-B171-3204FD983179}" dt="2026-02-16T09:39:05.044" v="2442" actId="20577"/>
        <pc:sldMkLst>
          <pc:docMk/>
          <pc:sldMk cId="1694858200" sldId="317"/>
        </pc:sldMkLst>
        <pc:spChg chg="mod">
          <ac:chgData name="Andreas Brix Nielsen" userId="0dcb98a7-eff3-4443-95f0-f9d1d9603afa" providerId="ADAL" clId="{3F41272A-CD91-4DC5-B171-3204FD983179}" dt="2026-02-16T09:39:05.044" v="2442" actId="20577"/>
          <ac:spMkLst>
            <pc:docMk/>
            <pc:sldMk cId="1694858200" sldId="317"/>
            <ac:spMk id="6" creationId="{00000000-0000-0000-0000-000000000000}"/>
          </ac:spMkLst>
        </pc:spChg>
      </pc:sldChg>
      <pc:sldChg chg="addSp delSp modSp mod">
        <pc:chgData name="Andreas Brix Nielsen" userId="0dcb98a7-eff3-4443-95f0-f9d1d9603afa" providerId="ADAL" clId="{3F41272A-CD91-4DC5-B171-3204FD983179}" dt="2026-02-11T08:38:04.025" v="2377" actId="20577"/>
        <pc:sldMkLst>
          <pc:docMk/>
          <pc:sldMk cId="3090672731" sldId="320"/>
        </pc:sldMkLst>
        <pc:spChg chg="mod">
          <ac:chgData name="Andreas Brix Nielsen" userId="0dcb98a7-eff3-4443-95f0-f9d1d9603afa" providerId="ADAL" clId="{3F41272A-CD91-4DC5-B171-3204FD983179}" dt="2026-02-11T08:38:04.025" v="2377" actId="20577"/>
          <ac:spMkLst>
            <pc:docMk/>
            <pc:sldMk cId="3090672731" sldId="320"/>
            <ac:spMk id="2" creationId="{19CFF2CB-EBFC-761E-8A33-E0AF9769BBB8}"/>
          </ac:spMkLst>
        </pc:spChg>
        <pc:picChg chg="add mod">
          <ac:chgData name="Andreas Brix Nielsen" userId="0dcb98a7-eff3-4443-95f0-f9d1d9603afa" providerId="ADAL" clId="{3F41272A-CD91-4DC5-B171-3204FD983179}" dt="2026-02-10T10:22:29.324" v="1175" actId="26606"/>
          <ac:picMkLst>
            <pc:docMk/>
            <pc:sldMk cId="3090672731" sldId="320"/>
            <ac:picMk id="7" creationId="{B17C418E-51D5-DE1A-67A6-C000CDCC77B3}"/>
          </ac:picMkLst>
        </pc:picChg>
      </pc:sldChg>
      <pc:sldChg chg="modSp mod modClrScheme chgLayout">
        <pc:chgData name="Andreas Brix Nielsen" userId="0dcb98a7-eff3-4443-95f0-f9d1d9603afa" providerId="ADAL" clId="{3F41272A-CD91-4DC5-B171-3204FD983179}" dt="2026-02-11T08:44:33.729" v="2412" actId="113"/>
        <pc:sldMkLst>
          <pc:docMk/>
          <pc:sldMk cId="2181925860" sldId="331"/>
        </pc:sldMkLst>
        <pc:spChg chg="mod">
          <ac:chgData name="Andreas Brix Nielsen" userId="0dcb98a7-eff3-4443-95f0-f9d1d9603afa" providerId="ADAL" clId="{3F41272A-CD91-4DC5-B171-3204FD983179}" dt="2026-02-10T11:31:56.510" v="1675" actId="26606"/>
          <ac:spMkLst>
            <pc:docMk/>
            <pc:sldMk cId="2181925860" sldId="331"/>
            <ac:spMk id="2" creationId="{C7E8DEBB-8723-4A2D-05F1-8F3DF0E964EB}"/>
          </ac:spMkLst>
        </pc:spChg>
        <pc:spChg chg="mod">
          <ac:chgData name="Andreas Brix Nielsen" userId="0dcb98a7-eff3-4443-95f0-f9d1d9603afa" providerId="ADAL" clId="{3F41272A-CD91-4DC5-B171-3204FD983179}" dt="2026-02-11T08:44:33.729" v="2412" actId="113"/>
          <ac:spMkLst>
            <pc:docMk/>
            <pc:sldMk cId="2181925860" sldId="331"/>
            <ac:spMk id="3" creationId="{F1ADB06A-3917-25D3-C37A-BD2327B67FEF}"/>
          </ac:spMkLst>
        </pc:spChg>
      </pc:sldChg>
      <pc:sldChg chg="addSp delSp modSp mod">
        <pc:chgData name="Andreas Brix Nielsen" userId="0dcb98a7-eff3-4443-95f0-f9d1d9603afa" providerId="ADAL" clId="{3F41272A-CD91-4DC5-B171-3204FD983179}" dt="2026-02-26T12:39:52.131" v="3032" actId="20577"/>
        <pc:sldMkLst>
          <pc:docMk/>
          <pc:sldMk cId="1476886195" sldId="337"/>
        </pc:sldMkLst>
        <pc:spChg chg="mod">
          <ac:chgData name="Andreas Brix Nielsen" userId="0dcb98a7-eff3-4443-95f0-f9d1d9603afa" providerId="ADAL" clId="{3F41272A-CD91-4DC5-B171-3204FD983179}" dt="2026-02-26T12:39:52.131" v="3032" actId="20577"/>
          <ac:spMkLst>
            <pc:docMk/>
            <pc:sldMk cId="1476886195" sldId="337"/>
            <ac:spMk id="10" creationId="{6F5CBCA6-29B1-5745-F9EC-B27B8E1D69F4}"/>
          </ac:spMkLst>
        </pc:spChg>
        <pc:picChg chg="add mod">
          <ac:chgData name="Andreas Brix Nielsen" userId="0dcb98a7-eff3-4443-95f0-f9d1d9603afa" providerId="ADAL" clId="{3F41272A-CD91-4DC5-B171-3204FD983179}" dt="2026-02-10T14:27:24.606" v="2344" actId="1076"/>
          <ac:picMkLst>
            <pc:docMk/>
            <pc:sldMk cId="1476886195" sldId="337"/>
            <ac:picMk id="3" creationId="{1A57D725-FF72-349F-EB33-B52CE13CB657}"/>
          </ac:picMkLst>
        </pc:picChg>
      </pc:sldChg>
      <pc:sldChg chg="addSp delSp modSp mod">
        <pc:chgData name="Andreas Brix Nielsen" userId="0dcb98a7-eff3-4443-95f0-f9d1d9603afa" providerId="ADAL" clId="{3F41272A-CD91-4DC5-B171-3204FD983179}" dt="2026-02-10T06:32:32.280" v="865" actId="1076"/>
        <pc:sldMkLst>
          <pc:docMk/>
          <pc:sldMk cId="3232624696" sldId="338"/>
        </pc:sldMkLst>
        <pc:spChg chg="mod">
          <ac:chgData name="Andreas Brix Nielsen" userId="0dcb98a7-eff3-4443-95f0-f9d1d9603afa" providerId="ADAL" clId="{3F41272A-CD91-4DC5-B171-3204FD983179}" dt="2026-02-10T06:32:09.027" v="864" actId="20577"/>
          <ac:spMkLst>
            <pc:docMk/>
            <pc:sldMk cId="3232624696" sldId="338"/>
            <ac:spMk id="2" creationId="{7B6F6C28-1419-67F2-CBEF-2B45189783D9}"/>
          </ac:spMkLst>
        </pc:spChg>
        <pc:spChg chg="add mod">
          <ac:chgData name="Andreas Brix Nielsen" userId="0dcb98a7-eff3-4443-95f0-f9d1d9603afa" providerId="ADAL" clId="{3F41272A-CD91-4DC5-B171-3204FD983179}" dt="2026-02-10T06:31:58.835" v="854" actId="478"/>
          <ac:spMkLst>
            <pc:docMk/>
            <pc:sldMk cId="3232624696" sldId="338"/>
            <ac:spMk id="4" creationId="{66EA1E7A-4F9E-831F-354F-8E333F9FBEE4}"/>
          </ac:spMkLst>
        </pc:spChg>
        <pc:picChg chg="add mod">
          <ac:chgData name="Andreas Brix Nielsen" userId="0dcb98a7-eff3-4443-95f0-f9d1d9603afa" providerId="ADAL" clId="{3F41272A-CD91-4DC5-B171-3204FD983179}" dt="2026-02-10T06:32:32.280" v="865" actId="1076"/>
          <ac:picMkLst>
            <pc:docMk/>
            <pc:sldMk cId="3232624696" sldId="338"/>
            <ac:picMk id="7" creationId="{E5486EBD-6432-2EBB-C5B6-C993988629EE}"/>
          </ac:picMkLst>
        </pc:picChg>
      </pc:sldChg>
      <pc:sldChg chg="addSp delSp modSp mod">
        <pc:chgData name="Andreas Brix Nielsen" userId="0dcb98a7-eff3-4443-95f0-f9d1d9603afa" providerId="ADAL" clId="{3F41272A-CD91-4DC5-B171-3204FD983179}" dt="2026-02-26T12:48:40.393" v="3366" actId="26606"/>
        <pc:sldMkLst>
          <pc:docMk/>
          <pc:sldMk cId="1591167909" sldId="339"/>
        </pc:sldMkLst>
        <pc:spChg chg="mod">
          <ac:chgData name="Andreas Brix Nielsen" userId="0dcb98a7-eff3-4443-95f0-f9d1d9603afa" providerId="ADAL" clId="{3F41272A-CD91-4DC5-B171-3204FD983179}" dt="2026-02-26T12:48:40.393" v="3366" actId="26606"/>
          <ac:spMkLst>
            <pc:docMk/>
            <pc:sldMk cId="1591167909" sldId="339"/>
            <ac:spMk id="11" creationId="{0B036E68-2932-07B9-90C5-737CED766A81}"/>
          </ac:spMkLst>
        </pc:spChg>
        <pc:picChg chg="add mod">
          <ac:chgData name="Andreas Brix Nielsen" userId="0dcb98a7-eff3-4443-95f0-f9d1d9603afa" providerId="ADAL" clId="{3F41272A-CD91-4DC5-B171-3204FD983179}" dt="2026-02-26T12:48:40.393" v="3366" actId="26606"/>
          <ac:picMkLst>
            <pc:docMk/>
            <pc:sldMk cId="1591167909" sldId="339"/>
            <ac:picMk id="5" creationId="{2FF9E355-1172-2875-5F49-B481EFDB07BB}"/>
          </ac:picMkLst>
        </pc:picChg>
      </pc:sldChg>
      <pc:sldChg chg="addSp delSp modSp mod">
        <pc:chgData name="Andreas Brix Nielsen" userId="0dcb98a7-eff3-4443-95f0-f9d1d9603afa" providerId="ADAL" clId="{3F41272A-CD91-4DC5-B171-3204FD983179}" dt="2026-02-10T06:54:02.939" v="896" actId="1076"/>
        <pc:sldMkLst>
          <pc:docMk/>
          <pc:sldMk cId="1326211456" sldId="340"/>
        </pc:sldMkLst>
        <pc:spChg chg="mod">
          <ac:chgData name="Andreas Brix Nielsen" userId="0dcb98a7-eff3-4443-95f0-f9d1d9603afa" providerId="ADAL" clId="{3F41272A-CD91-4DC5-B171-3204FD983179}" dt="2026-02-10T06:50:07.287" v="886" actId="20577"/>
          <ac:spMkLst>
            <pc:docMk/>
            <pc:sldMk cId="1326211456" sldId="340"/>
            <ac:spMk id="2" creationId="{C5B663AE-BA91-1092-2B48-8C5D44E3FB0B}"/>
          </ac:spMkLst>
        </pc:spChg>
        <pc:spChg chg="add mod">
          <ac:chgData name="Andreas Brix Nielsen" userId="0dcb98a7-eff3-4443-95f0-f9d1d9603afa" providerId="ADAL" clId="{3F41272A-CD91-4DC5-B171-3204FD983179}" dt="2026-02-10T06:52:32.646" v="887" actId="478"/>
          <ac:spMkLst>
            <pc:docMk/>
            <pc:sldMk cId="1326211456" sldId="340"/>
            <ac:spMk id="4" creationId="{97A525F6-E3BC-C5A9-3090-8FE9A793D704}"/>
          </ac:spMkLst>
        </pc:spChg>
        <pc:picChg chg="add mod">
          <ac:chgData name="Andreas Brix Nielsen" userId="0dcb98a7-eff3-4443-95f0-f9d1d9603afa" providerId="ADAL" clId="{3F41272A-CD91-4DC5-B171-3204FD983179}" dt="2026-02-10T06:54:02.939" v="896" actId="1076"/>
          <ac:picMkLst>
            <pc:docMk/>
            <pc:sldMk cId="1326211456" sldId="340"/>
            <ac:picMk id="7" creationId="{AA56F808-DC03-2C28-39C4-8817EF97AC82}"/>
          </ac:picMkLst>
        </pc:picChg>
      </pc:sldChg>
      <pc:sldChg chg="addSp delSp modSp add mod ord">
        <pc:chgData name="Andreas Brix Nielsen" userId="0dcb98a7-eff3-4443-95f0-f9d1d9603afa" providerId="ADAL" clId="{3F41272A-CD91-4DC5-B171-3204FD983179}" dt="2026-02-16T09:38:43.768" v="2422" actId="20577"/>
        <pc:sldMkLst>
          <pc:docMk/>
          <pc:sldMk cId="1382810909" sldId="344"/>
        </pc:sldMkLst>
        <pc:spChg chg="mod">
          <ac:chgData name="Andreas Brix Nielsen" userId="0dcb98a7-eff3-4443-95f0-f9d1d9603afa" providerId="ADAL" clId="{3F41272A-CD91-4DC5-B171-3204FD983179}" dt="2026-02-09T12:03:27.955" v="817" actId="20577"/>
          <ac:spMkLst>
            <pc:docMk/>
            <pc:sldMk cId="1382810909" sldId="344"/>
            <ac:spMk id="4" creationId="{AEBFF930-7352-C790-B08F-EE45D298BC9E}"/>
          </ac:spMkLst>
        </pc:spChg>
        <pc:spChg chg="mod">
          <ac:chgData name="Andreas Brix Nielsen" userId="0dcb98a7-eff3-4443-95f0-f9d1d9603afa" providerId="ADAL" clId="{3F41272A-CD91-4DC5-B171-3204FD983179}" dt="2026-02-09T12:04:35.778" v="853" actId="20577"/>
          <ac:spMkLst>
            <pc:docMk/>
            <pc:sldMk cId="1382810909" sldId="344"/>
            <ac:spMk id="5" creationId="{5EF83844-BAFE-B727-A493-CDC47C9FE168}"/>
          </ac:spMkLst>
        </pc:spChg>
        <pc:spChg chg="mod">
          <ac:chgData name="Andreas Brix Nielsen" userId="0dcb98a7-eff3-4443-95f0-f9d1d9603afa" providerId="ADAL" clId="{3F41272A-CD91-4DC5-B171-3204FD983179}" dt="2026-02-16T09:38:43.768" v="2422" actId="20577"/>
          <ac:spMkLst>
            <pc:docMk/>
            <pc:sldMk cId="1382810909" sldId="344"/>
            <ac:spMk id="6" creationId="{1557493B-AAF8-9E2A-4C5B-ED1934888454}"/>
          </ac:spMkLst>
        </pc:spChg>
        <pc:picChg chg="add mod">
          <ac:chgData name="Andreas Brix Nielsen" userId="0dcb98a7-eff3-4443-95f0-f9d1d9603afa" providerId="ADAL" clId="{3F41272A-CD91-4DC5-B171-3204FD983179}" dt="2026-02-09T12:04:03.749" v="825" actId="1076"/>
          <ac:picMkLst>
            <pc:docMk/>
            <pc:sldMk cId="1382810909" sldId="344"/>
            <ac:picMk id="3" creationId="{71D0BC6C-09CD-A649-CB4F-CB81FFE46ECD}"/>
          </ac:picMkLst>
        </pc:picChg>
      </pc:sldChg>
      <pc:sldChg chg="addSp delSp modSp new mod">
        <pc:chgData name="Andreas Brix Nielsen" userId="0dcb98a7-eff3-4443-95f0-f9d1d9603afa" providerId="ADAL" clId="{3F41272A-CD91-4DC5-B171-3204FD983179}" dt="2026-02-10T10:27:45.943" v="1261" actId="26606"/>
        <pc:sldMkLst>
          <pc:docMk/>
          <pc:sldMk cId="3412916225" sldId="345"/>
        </pc:sldMkLst>
        <pc:spChg chg="mod">
          <ac:chgData name="Andreas Brix Nielsen" userId="0dcb98a7-eff3-4443-95f0-f9d1d9603afa" providerId="ADAL" clId="{3F41272A-CD91-4DC5-B171-3204FD983179}" dt="2026-02-10T10:27:45.943" v="1261" actId="26606"/>
          <ac:spMkLst>
            <pc:docMk/>
            <pc:sldMk cId="3412916225" sldId="345"/>
            <ac:spMk id="2" creationId="{E0759896-3EA6-0A88-EA2E-59B7DC78B407}"/>
          </ac:spMkLst>
        </pc:spChg>
        <pc:picChg chg="add mod ord">
          <ac:chgData name="Andreas Brix Nielsen" userId="0dcb98a7-eff3-4443-95f0-f9d1d9603afa" providerId="ADAL" clId="{3F41272A-CD91-4DC5-B171-3204FD983179}" dt="2026-02-10T10:27:45.943" v="1261" actId="26606"/>
          <ac:picMkLst>
            <pc:docMk/>
            <pc:sldMk cId="3412916225" sldId="345"/>
            <ac:picMk id="5" creationId="{A59302D9-C268-ED6F-35F9-CC60A45BBD79}"/>
          </ac:picMkLst>
        </pc:picChg>
      </pc:sldChg>
      <pc:sldChg chg="addSp delSp modSp new mod ord modClrScheme chgLayout">
        <pc:chgData name="Andreas Brix Nielsen" userId="0dcb98a7-eff3-4443-95f0-f9d1d9603afa" providerId="ADAL" clId="{3F41272A-CD91-4DC5-B171-3204FD983179}" dt="2026-02-11T08:38:25.734" v="2380" actId="20577"/>
        <pc:sldMkLst>
          <pc:docMk/>
          <pc:sldMk cId="1463086472" sldId="346"/>
        </pc:sldMkLst>
        <pc:spChg chg="mod">
          <ac:chgData name="Andreas Brix Nielsen" userId="0dcb98a7-eff3-4443-95f0-f9d1d9603afa" providerId="ADAL" clId="{3F41272A-CD91-4DC5-B171-3204FD983179}" dt="2026-02-11T08:38:25.734" v="2380" actId="20577"/>
          <ac:spMkLst>
            <pc:docMk/>
            <pc:sldMk cId="1463086472" sldId="346"/>
            <ac:spMk id="2" creationId="{2E799EF9-B9F0-BE9B-35A6-9FA4FEA932F8}"/>
          </ac:spMkLst>
        </pc:spChg>
        <pc:spChg chg="add mod">
          <ac:chgData name="Andreas Brix Nielsen" userId="0dcb98a7-eff3-4443-95f0-f9d1d9603afa" providerId="ADAL" clId="{3F41272A-CD91-4DC5-B171-3204FD983179}" dt="2026-02-10T10:51:14.820" v="1467" actId="790"/>
          <ac:spMkLst>
            <pc:docMk/>
            <pc:sldMk cId="1463086472" sldId="346"/>
            <ac:spMk id="20" creationId="{DAF4E683-498C-517D-D3A6-48929A52E7FC}"/>
          </ac:spMkLst>
        </pc:spChg>
        <pc:picChg chg="add mod">
          <ac:chgData name="Andreas Brix Nielsen" userId="0dcb98a7-eff3-4443-95f0-f9d1d9603afa" providerId="ADAL" clId="{3F41272A-CD91-4DC5-B171-3204FD983179}" dt="2026-02-10T10:50:04.221" v="1336" actId="26606"/>
          <ac:picMkLst>
            <pc:docMk/>
            <pc:sldMk cId="1463086472" sldId="346"/>
            <ac:picMk id="9" creationId="{2A5CB49F-F471-0029-F931-5128AA898E3B}"/>
          </ac:picMkLst>
        </pc:picChg>
      </pc:sldChg>
      <pc:sldChg chg="addSp delSp modSp new mod ord">
        <pc:chgData name="Andreas Brix Nielsen" userId="0dcb98a7-eff3-4443-95f0-f9d1d9603afa" providerId="ADAL" clId="{3F41272A-CD91-4DC5-B171-3204FD983179}" dt="2026-02-11T08:38:48.123" v="2383" actId="20577"/>
        <pc:sldMkLst>
          <pc:docMk/>
          <pc:sldMk cId="1677759806" sldId="347"/>
        </pc:sldMkLst>
        <pc:spChg chg="mod">
          <ac:chgData name="Andreas Brix Nielsen" userId="0dcb98a7-eff3-4443-95f0-f9d1d9603afa" providerId="ADAL" clId="{3F41272A-CD91-4DC5-B171-3204FD983179}" dt="2026-02-11T08:38:48.123" v="2383" actId="20577"/>
          <ac:spMkLst>
            <pc:docMk/>
            <pc:sldMk cId="1677759806" sldId="347"/>
            <ac:spMk id="2" creationId="{5159A8B9-69EA-6BA5-39CB-0D6B5BB15ACB}"/>
          </ac:spMkLst>
        </pc:spChg>
        <pc:picChg chg="add mod">
          <ac:chgData name="Andreas Brix Nielsen" userId="0dcb98a7-eff3-4443-95f0-f9d1d9603afa" providerId="ADAL" clId="{3F41272A-CD91-4DC5-B171-3204FD983179}" dt="2026-02-10T10:55:29.742" v="1598" actId="14100"/>
          <ac:picMkLst>
            <pc:docMk/>
            <pc:sldMk cId="1677759806" sldId="347"/>
            <ac:picMk id="7" creationId="{8CB4080B-F26D-ED64-322E-F95895CD9A44}"/>
          </ac:picMkLst>
        </pc:picChg>
        <pc:picChg chg="add mod ord">
          <ac:chgData name="Andreas Brix Nielsen" userId="0dcb98a7-eff3-4443-95f0-f9d1d9603afa" providerId="ADAL" clId="{3F41272A-CD91-4DC5-B171-3204FD983179}" dt="2026-02-10T10:56:04.960" v="1603" actId="1076"/>
          <ac:picMkLst>
            <pc:docMk/>
            <pc:sldMk cId="1677759806" sldId="347"/>
            <ac:picMk id="11" creationId="{41BEF303-3752-9FA3-0845-57EE5D892361}"/>
          </ac:picMkLst>
        </pc:picChg>
      </pc:sldChg>
      <pc:sldChg chg="addSp delSp modSp new mod ord">
        <pc:chgData name="Andreas Brix Nielsen" userId="0dcb98a7-eff3-4443-95f0-f9d1d9603afa" providerId="ADAL" clId="{3F41272A-CD91-4DC5-B171-3204FD983179}" dt="2026-02-11T08:41:51.516" v="2392" actId="1076"/>
        <pc:sldMkLst>
          <pc:docMk/>
          <pc:sldMk cId="753125054" sldId="348"/>
        </pc:sldMkLst>
        <pc:spChg chg="mod">
          <ac:chgData name="Andreas Brix Nielsen" userId="0dcb98a7-eff3-4443-95f0-f9d1d9603afa" providerId="ADAL" clId="{3F41272A-CD91-4DC5-B171-3204FD983179}" dt="2026-02-10T11:05:45.128" v="1644" actId="20577"/>
          <ac:spMkLst>
            <pc:docMk/>
            <pc:sldMk cId="753125054" sldId="348"/>
            <ac:spMk id="2" creationId="{D0A6985E-E5AB-2478-636B-391FF0A2FC52}"/>
          </ac:spMkLst>
        </pc:spChg>
        <pc:picChg chg="add mod">
          <ac:chgData name="Andreas Brix Nielsen" userId="0dcb98a7-eff3-4443-95f0-f9d1d9603afa" providerId="ADAL" clId="{3F41272A-CD91-4DC5-B171-3204FD983179}" dt="2026-02-11T08:41:51.516" v="2392" actId="1076"/>
          <ac:picMkLst>
            <pc:docMk/>
            <pc:sldMk cId="753125054" sldId="348"/>
            <ac:picMk id="4" creationId="{8E2F16B9-9EB3-B465-C968-9FB0315BDD61}"/>
          </ac:picMkLst>
        </pc:picChg>
        <pc:picChg chg="add mod ord">
          <ac:chgData name="Andreas Brix Nielsen" userId="0dcb98a7-eff3-4443-95f0-f9d1d9603afa" providerId="ADAL" clId="{3F41272A-CD91-4DC5-B171-3204FD983179}" dt="2026-02-10T11:28:38.526" v="1649" actId="14100"/>
          <ac:picMkLst>
            <pc:docMk/>
            <pc:sldMk cId="753125054" sldId="348"/>
            <ac:picMk id="5" creationId="{58E0BBC8-9854-A994-76FD-B54CFD94247C}"/>
          </ac:picMkLst>
        </pc:picChg>
      </pc:sldChg>
      <pc:sldChg chg="modSp new mod ord">
        <pc:chgData name="Andreas Brix Nielsen" userId="0dcb98a7-eff3-4443-95f0-f9d1d9603afa" providerId="ADAL" clId="{3F41272A-CD91-4DC5-B171-3204FD983179}" dt="2026-02-10T11:39:25.836" v="2046" actId="20577"/>
        <pc:sldMkLst>
          <pc:docMk/>
          <pc:sldMk cId="1294246054" sldId="349"/>
        </pc:sldMkLst>
        <pc:spChg chg="mod">
          <ac:chgData name="Andreas Brix Nielsen" userId="0dcb98a7-eff3-4443-95f0-f9d1d9603afa" providerId="ADAL" clId="{3F41272A-CD91-4DC5-B171-3204FD983179}" dt="2026-02-10T11:35:11.424" v="1799" actId="20577"/>
          <ac:spMkLst>
            <pc:docMk/>
            <pc:sldMk cId="1294246054" sldId="349"/>
            <ac:spMk id="2" creationId="{106075CA-953D-C0C9-E1A7-25C2CA604A5D}"/>
          </ac:spMkLst>
        </pc:spChg>
        <pc:spChg chg="mod">
          <ac:chgData name="Andreas Brix Nielsen" userId="0dcb98a7-eff3-4443-95f0-f9d1d9603afa" providerId="ADAL" clId="{3F41272A-CD91-4DC5-B171-3204FD983179}" dt="2026-02-10T11:39:25.836" v="2046" actId="20577"/>
          <ac:spMkLst>
            <pc:docMk/>
            <pc:sldMk cId="1294246054" sldId="349"/>
            <ac:spMk id="3" creationId="{A8751EE5-A7CE-62ED-C5A2-82FA9914930F}"/>
          </ac:spMkLst>
        </pc:spChg>
      </pc:sldChg>
      <pc:sldChg chg="addSp delSp modSp new mod">
        <pc:chgData name="Andreas Brix Nielsen" userId="0dcb98a7-eff3-4443-95f0-f9d1d9603afa" providerId="ADAL" clId="{3F41272A-CD91-4DC5-B171-3204FD983179}" dt="2026-02-26T12:40:51.793" v="3092" actId="20577"/>
        <pc:sldMkLst>
          <pc:docMk/>
          <pc:sldMk cId="1035814221" sldId="350"/>
        </pc:sldMkLst>
        <pc:spChg chg="mod">
          <ac:chgData name="Andreas Brix Nielsen" userId="0dcb98a7-eff3-4443-95f0-f9d1d9603afa" providerId="ADAL" clId="{3F41272A-CD91-4DC5-B171-3204FD983179}" dt="2026-02-10T11:40:02.640" v="2101" actId="20577"/>
          <ac:spMkLst>
            <pc:docMk/>
            <pc:sldMk cId="1035814221" sldId="350"/>
            <ac:spMk id="2" creationId="{CAB534A2-202A-E850-22C0-C177188CE0F0}"/>
          </ac:spMkLst>
        </pc:spChg>
        <pc:spChg chg="mod">
          <ac:chgData name="Andreas Brix Nielsen" userId="0dcb98a7-eff3-4443-95f0-f9d1d9603afa" providerId="ADAL" clId="{3F41272A-CD91-4DC5-B171-3204FD983179}" dt="2026-02-26T12:40:51.793" v="3092" actId="20577"/>
          <ac:spMkLst>
            <pc:docMk/>
            <pc:sldMk cId="1035814221" sldId="350"/>
            <ac:spMk id="4" creationId="{BD7A2A1D-AEDD-8762-3A96-AA315B483C5E}"/>
          </ac:spMkLst>
        </pc:spChg>
        <pc:picChg chg="add mod ord">
          <ac:chgData name="Andreas Brix Nielsen" userId="0dcb98a7-eff3-4443-95f0-f9d1d9603afa" providerId="ADAL" clId="{3F41272A-CD91-4DC5-B171-3204FD983179}" dt="2026-02-10T11:41:06.191" v="2103" actId="27614"/>
          <ac:picMkLst>
            <pc:docMk/>
            <pc:sldMk cId="1035814221" sldId="350"/>
            <ac:picMk id="6" creationId="{E18140F6-EC31-87D6-9EC0-08CAB3EEA9B0}"/>
          </ac:picMkLst>
        </pc:picChg>
      </pc:sldChg>
      <pc:sldChg chg="addSp delSp modSp new mod modClrScheme chgLayout">
        <pc:chgData name="Andreas Brix Nielsen" userId="0dcb98a7-eff3-4443-95f0-f9d1d9603afa" providerId="ADAL" clId="{3F41272A-CD91-4DC5-B171-3204FD983179}" dt="2026-02-26T12:22:57.251" v="2724" actId="1076"/>
        <pc:sldMkLst>
          <pc:docMk/>
          <pc:sldMk cId="2023065302" sldId="351"/>
        </pc:sldMkLst>
        <pc:spChg chg="mod">
          <ac:chgData name="Andreas Brix Nielsen" userId="0dcb98a7-eff3-4443-95f0-f9d1d9603afa" providerId="ADAL" clId="{3F41272A-CD91-4DC5-B171-3204FD983179}" dt="2026-02-10T11:42:15.982" v="2149" actId="26606"/>
          <ac:spMkLst>
            <pc:docMk/>
            <pc:sldMk cId="2023065302" sldId="351"/>
            <ac:spMk id="2" creationId="{2BEFF33D-FAF8-B845-6C53-7D56E4B5786E}"/>
          </ac:spMkLst>
        </pc:spChg>
        <pc:spChg chg="add mod">
          <ac:chgData name="Andreas Brix Nielsen" userId="0dcb98a7-eff3-4443-95f0-f9d1d9603afa" providerId="ADAL" clId="{3F41272A-CD91-4DC5-B171-3204FD983179}" dt="2026-02-26T12:22:35.896" v="2716" actId="478"/>
          <ac:spMkLst>
            <pc:docMk/>
            <pc:sldMk cId="2023065302" sldId="351"/>
            <ac:spMk id="4" creationId="{AE3044D3-1205-0D4E-45B0-582A9A4291AC}"/>
          </ac:spMkLst>
        </pc:spChg>
        <pc:spChg chg="add mod">
          <ac:chgData name="Andreas Brix Nielsen" userId="0dcb98a7-eff3-4443-95f0-f9d1d9603afa" providerId="ADAL" clId="{3F41272A-CD91-4DC5-B171-3204FD983179}" dt="2026-02-10T11:43:43.936" v="2304" actId="20577"/>
          <ac:spMkLst>
            <pc:docMk/>
            <pc:sldMk cId="2023065302" sldId="351"/>
            <ac:spMk id="10" creationId="{DF9D44E5-54A0-5C30-CE5B-A0DF80A13ABB}"/>
          </ac:spMkLst>
        </pc:spChg>
        <pc:picChg chg="add mod">
          <ac:chgData name="Andreas Brix Nielsen" userId="0dcb98a7-eff3-4443-95f0-f9d1d9603afa" providerId="ADAL" clId="{3F41272A-CD91-4DC5-B171-3204FD983179}" dt="2026-02-26T12:22:57.251" v="2724" actId="1076"/>
          <ac:picMkLst>
            <pc:docMk/>
            <pc:sldMk cId="2023065302" sldId="351"/>
            <ac:picMk id="7" creationId="{533B30B8-1873-BE13-557D-CC23A2E3D163}"/>
          </ac:picMkLst>
        </pc:picChg>
      </pc:sldChg>
      <pc:sldChg chg="addSp delSp modSp add mod">
        <pc:chgData name="Andreas Brix Nielsen" userId="0dcb98a7-eff3-4443-95f0-f9d1d9603afa" providerId="ADAL" clId="{3F41272A-CD91-4DC5-B171-3204FD983179}" dt="2026-02-16T09:47:50.302" v="2599" actId="1076"/>
        <pc:sldMkLst>
          <pc:docMk/>
          <pc:sldMk cId="1453794036" sldId="352"/>
        </pc:sldMkLst>
        <pc:spChg chg="mod">
          <ac:chgData name="Andreas Brix Nielsen" userId="0dcb98a7-eff3-4443-95f0-f9d1d9603afa" providerId="ADAL" clId="{3F41272A-CD91-4DC5-B171-3204FD983179}" dt="2026-02-16T09:41:26.525" v="2549" actId="20577"/>
          <ac:spMkLst>
            <pc:docMk/>
            <pc:sldMk cId="1453794036" sldId="352"/>
            <ac:spMk id="4" creationId="{1920A8AD-9A85-78B7-57BF-18F583D35B20}"/>
          </ac:spMkLst>
        </pc:spChg>
        <pc:spChg chg="mod">
          <ac:chgData name="Andreas Brix Nielsen" userId="0dcb98a7-eff3-4443-95f0-f9d1d9603afa" providerId="ADAL" clId="{3F41272A-CD91-4DC5-B171-3204FD983179}" dt="2026-02-16T09:45:08.881" v="2593" actId="20577"/>
          <ac:spMkLst>
            <pc:docMk/>
            <pc:sldMk cId="1453794036" sldId="352"/>
            <ac:spMk id="5" creationId="{0AC557F9-EB1E-BE45-D15B-5E709BE445C9}"/>
          </ac:spMkLst>
        </pc:spChg>
        <pc:spChg chg="mod">
          <ac:chgData name="Andreas Brix Nielsen" userId="0dcb98a7-eff3-4443-95f0-f9d1d9603afa" providerId="ADAL" clId="{3F41272A-CD91-4DC5-B171-3204FD983179}" dt="2026-02-16T09:47:44.765" v="2598" actId="1076"/>
          <ac:spMkLst>
            <pc:docMk/>
            <pc:sldMk cId="1453794036" sldId="352"/>
            <ac:spMk id="6" creationId="{E193D366-B908-3E56-F779-14F160F0B8DE}"/>
          </ac:spMkLst>
        </pc:spChg>
        <pc:picChg chg="add mod">
          <ac:chgData name="Andreas Brix Nielsen" userId="0dcb98a7-eff3-4443-95f0-f9d1d9603afa" providerId="ADAL" clId="{3F41272A-CD91-4DC5-B171-3204FD983179}" dt="2026-02-16T09:40:45.415" v="2516" actId="1076"/>
          <ac:picMkLst>
            <pc:docMk/>
            <pc:sldMk cId="1453794036" sldId="352"/>
            <ac:picMk id="7" creationId="{5AEE2955-6BEC-DBA4-B8B7-FB63E19BDBA2}"/>
          </ac:picMkLst>
        </pc:picChg>
        <pc:picChg chg="add mod">
          <ac:chgData name="Andreas Brix Nielsen" userId="0dcb98a7-eff3-4443-95f0-f9d1d9603afa" providerId="ADAL" clId="{3F41272A-CD91-4DC5-B171-3204FD983179}" dt="2026-02-16T09:47:50.302" v="2599" actId="1076"/>
          <ac:picMkLst>
            <pc:docMk/>
            <pc:sldMk cId="1453794036" sldId="352"/>
            <ac:picMk id="9" creationId="{E02C24D3-C1BF-B1A0-0A3B-53AB6583B56B}"/>
          </ac:picMkLst>
        </pc:picChg>
      </pc:sldChg>
      <pc:sldChg chg="addSp delSp modSp add mod">
        <pc:chgData name="Andreas Brix Nielsen" userId="0dcb98a7-eff3-4443-95f0-f9d1d9603afa" providerId="ADAL" clId="{3F41272A-CD91-4DC5-B171-3204FD983179}" dt="2026-02-17T14:02:48.422" v="2645" actId="20577"/>
        <pc:sldMkLst>
          <pc:docMk/>
          <pc:sldMk cId="724891761" sldId="353"/>
        </pc:sldMkLst>
        <pc:spChg chg="mod">
          <ac:chgData name="Andreas Brix Nielsen" userId="0dcb98a7-eff3-4443-95f0-f9d1d9603afa" providerId="ADAL" clId="{3F41272A-CD91-4DC5-B171-3204FD983179}" dt="2026-02-17T14:02:08.373" v="2632" actId="20577"/>
          <ac:spMkLst>
            <pc:docMk/>
            <pc:sldMk cId="724891761" sldId="353"/>
            <ac:spMk id="4" creationId="{72D7078E-FAFE-3FFC-7E2C-87B3B9C26F5E}"/>
          </ac:spMkLst>
        </pc:spChg>
        <pc:spChg chg="mod">
          <ac:chgData name="Andreas Brix Nielsen" userId="0dcb98a7-eff3-4443-95f0-f9d1d9603afa" providerId="ADAL" clId="{3F41272A-CD91-4DC5-B171-3204FD983179}" dt="2026-02-17T14:02:48.422" v="2645" actId="20577"/>
          <ac:spMkLst>
            <pc:docMk/>
            <pc:sldMk cId="724891761" sldId="353"/>
            <ac:spMk id="5" creationId="{F650CE20-BA0D-E7F3-9AF3-E522524EB588}"/>
          </ac:spMkLst>
        </pc:spChg>
        <pc:picChg chg="add mod">
          <ac:chgData name="Andreas Brix Nielsen" userId="0dcb98a7-eff3-4443-95f0-f9d1d9603afa" providerId="ADAL" clId="{3F41272A-CD91-4DC5-B171-3204FD983179}" dt="2026-02-17T14:01:39.243" v="2607" actId="1076"/>
          <ac:picMkLst>
            <pc:docMk/>
            <pc:sldMk cId="724891761" sldId="353"/>
            <ac:picMk id="3" creationId="{ADB760DC-22F0-9F5C-4762-365543873B8A}"/>
          </ac:picMkLst>
        </pc:picChg>
      </pc:sldChg>
      <pc:sldChg chg="addSp delSp modSp add mod">
        <pc:chgData name="Andreas Brix Nielsen" userId="0dcb98a7-eff3-4443-95f0-f9d1d9603afa" providerId="ADAL" clId="{3F41272A-CD91-4DC5-B171-3204FD983179}" dt="2026-02-17T14:06:22.889" v="2695" actId="1076"/>
        <pc:sldMkLst>
          <pc:docMk/>
          <pc:sldMk cId="4257649738" sldId="354"/>
        </pc:sldMkLst>
        <pc:spChg chg="mod">
          <ac:chgData name="Andreas Brix Nielsen" userId="0dcb98a7-eff3-4443-95f0-f9d1d9603afa" providerId="ADAL" clId="{3F41272A-CD91-4DC5-B171-3204FD983179}" dt="2026-02-17T14:03:33.785" v="2670" actId="20577"/>
          <ac:spMkLst>
            <pc:docMk/>
            <pc:sldMk cId="4257649738" sldId="354"/>
            <ac:spMk id="4" creationId="{DA7513ED-E7EB-9D9F-0420-85664DCB83D1}"/>
          </ac:spMkLst>
        </pc:spChg>
        <pc:spChg chg="mod">
          <ac:chgData name="Andreas Brix Nielsen" userId="0dcb98a7-eff3-4443-95f0-f9d1d9603afa" providerId="ADAL" clId="{3F41272A-CD91-4DC5-B171-3204FD983179}" dt="2026-02-17T14:06:19.766" v="2694" actId="1076"/>
          <ac:spMkLst>
            <pc:docMk/>
            <pc:sldMk cId="4257649738" sldId="354"/>
            <ac:spMk id="5" creationId="{F97CBB2B-39DB-7AF1-F41C-E014ED1227E1}"/>
          </ac:spMkLst>
        </pc:spChg>
        <pc:picChg chg="add mod">
          <ac:chgData name="Andreas Brix Nielsen" userId="0dcb98a7-eff3-4443-95f0-f9d1d9603afa" providerId="ADAL" clId="{3F41272A-CD91-4DC5-B171-3204FD983179}" dt="2026-02-17T14:06:22.889" v="2695" actId="1076"/>
          <ac:picMkLst>
            <pc:docMk/>
            <pc:sldMk cId="4257649738" sldId="354"/>
            <ac:picMk id="10" creationId="{5FBD7382-4F37-15DD-54D9-4B7E8A51668F}"/>
          </ac:picMkLst>
        </pc:picChg>
      </pc:sldChg>
      <pc:sldChg chg="addSp delSp modSp add del mod ord modClrScheme chgLayout">
        <pc:chgData name="Andreas Brix Nielsen" userId="0dcb98a7-eff3-4443-95f0-f9d1d9603afa" providerId="ADAL" clId="{3F41272A-CD91-4DC5-B171-3204FD983179}" dt="2026-02-26T12:37:35.358" v="3020" actId="404"/>
        <pc:sldMkLst>
          <pc:docMk/>
          <pc:sldMk cId="1316114741" sldId="355"/>
        </pc:sldMkLst>
        <pc:spChg chg="mod">
          <ac:chgData name="Andreas Brix Nielsen" userId="0dcb98a7-eff3-4443-95f0-f9d1d9603afa" providerId="ADAL" clId="{3F41272A-CD91-4DC5-B171-3204FD983179}" dt="2026-02-26T12:37:35.358" v="3020" actId="404"/>
          <ac:spMkLst>
            <pc:docMk/>
            <pc:sldMk cId="1316114741" sldId="355"/>
            <ac:spMk id="2" creationId="{B2E938A9-BB9B-4F74-2948-888995B6143B}"/>
          </ac:spMkLst>
        </pc:spChg>
        <pc:spChg chg="add mod ord">
          <ac:chgData name="Andreas Brix Nielsen" userId="0dcb98a7-eff3-4443-95f0-f9d1d9603afa" providerId="ADAL" clId="{3F41272A-CD91-4DC5-B171-3204FD983179}" dt="2026-02-26T12:37:21.629" v="3011" actId="26606"/>
          <ac:spMkLst>
            <pc:docMk/>
            <pc:sldMk cId="1316114741" sldId="355"/>
            <ac:spMk id="6" creationId="{5F6A9744-C211-740C-4E8F-B10A7DC4378C}"/>
          </ac:spMkLst>
        </pc:spChg>
        <pc:picChg chg="add mod">
          <ac:chgData name="Andreas Brix Nielsen" userId="0dcb98a7-eff3-4443-95f0-f9d1d9603afa" providerId="ADAL" clId="{3F41272A-CD91-4DC5-B171-3204FD983179}" dt="2026-02-26T12:37:21.629" v="3011" actId="26606"/>
          <ac:picMkLst>
            <pc:docMk/>
            <pc:sldMk cId="1316114741" sldId="355"/>
            <ac:picMk id="8" creationId="{EF99011C-780E-F60A-3E16-7C43C7DF5830}"/>
          </ac:picMkLst>
        </pc:picChg>
      </pc:sldChg>
      <pc:sldChg chg="addSp delSp modSp add mod ord">
        <pc:chgData name="Andreas Brix Nielsen" userId="0dcb98a7-eff3-4443-95f0-f9d1d9603afa" providerId="ADAL" clId="{3F41272A-CD91-4DC5-B171-3204FD983179}" dt="2026-02-26T12:44:22.852" v="3332" actId="20577"/>
        <pc:sldMkLst>
          <pc:docMk/>
          <pc:sldMk cId="3921126573" sldId="356"/>
        </pc:sldMkLst>
        <pc:spChg chg="mod">
          <ac:chgData name="Andreas Brix Nielsen" userId="0dcb98a7-eff3-4443-95f0-f9d1d9603afa" providerId="ADAL" clId="{3F41272A-CD91-4DC5-B171-3204FD983179}" dt="2026-02-26T12:42:30.012" v="3131" actId="20577"/>
          <ac:spMkLst>
            <pc:docMk/>
            <pc:sldMk cId="3921126573" sldId="356"/>
            <ac:spMk id="2" creationId="{CE0EC18E-2219-2383-CAAF-B7A69A92429B}"/>
          </ac:spMkLst>
        </pc:spChg>
        <pc:spChg chg="mod">
          <ac:chgData name="Andreas Brix Nielsen" userId="0dcb98a7-eff3-4443-95f0-f9d1d9603afa" providerId="ADAL" clId="{3F41272A-CD91-4DC5-B171-3204FD983179}" dt="2026-02-26T12:44:22.852" v="3332" actId="20577"/>
          <ac:spMkLst>
            <pc:docMk/>
            <pc:sldMk cId="3921126573" sldId="356"/>
            <ac:spMk id="6" creationId="{A1DD58CE-CEA3-DE6C-EDED-80CF9D7CBA69}"/>
          </ac:spMkLst>
        </pc:spChg>
        <pc:picChg chg="add mod">
          <ac:chgData name="Andreas Brix Nielsen" userId="0dcb98a7-eff3-4443-95f0-f9d1d9603afa" providerId="ADAL" clId="{3F41272A-CD91-4DC5-B171-3204FD983179}" dt="2026-02-26T12:42:10.708" v="3097"/>
          <ac:picMkLst>
            <pc:docMk/>
            <pc:sldMk cId="3921126573" sldId="356"/>
            <ac:picMk id="3" creationId="{3B2B0EA2-D4FB-24A6-2280-95E0B783E15B}"/>
          </ac:picMkLst>
        </pc:picChg>
      </pc:sldChg>
      <pc:sldChg chg="addSp delSp modSp add mod ord modClrScheme chgLayout">
        <pc:chgData name="Andreas Brix Nielsen" userId="0dcb98a7-eff3-4443-95f0-f9d1d9603afa" providerId="ADAL" clId="{3F41272A-CD91-4DC5-B171-3204FD983179}" dt="2026-02-26T13:24:53.847" v="3934" actId="20577"/>
        <pc:sldMkLst>
          <pc:docMk/>
          <pc:sldMk cId="2779454826" sldId="357"/>
        </pc:sldMkLst>
        <pc:spChg chg="mod">
          <ac:chgData name="Andreas Brix Nielsen" userId="0dcb98a7-eff3-4443-95f0-f9d1d9603afa" providerId="ADAL" clId="{3F41272A-CD91-4DC5-B171-3204FD983179}" dt="2026-02-26T13:06:10.777" v="3763" actId="20577"/>
          <ac:spMkLst>
            <pc:docMk/>
            <pc:sldMk cId="2779454826" sldId="357"/>
            <ac:spMk id="2" creationId="{99991834-B616-A26D-8CEA-1AB643076A5C}"/>
          </ac:spMkLst>
        </pc:spChg>
        <pc:spChg chg="mod">
          <ac:chgData name="Andreas Brix Nielsen" userId="0dcb98a7-eff3-4443-95f0-f9d1d9603afa" providerId="ADAL" clId="{3F41272A-CD91-4DC5-B171-3204FD983179}" dt="2026-02-26T13:24:53.847" v="3934" actId="20577"/>
          <ac:spMkLst>
            <pc:docMk/>
            <pc:sldMk cId="2779454826" sldId="357"/>
            <ac:spMk id="9" creationId="{D1110431-A696-7ED7-791B-DA721278D477}"/>
          </ac:spMkLst>
        </pc:spChg>
        <pc:picChg chg="add mod">
          <ac:chgData name="Andreas Brix Nielsen" userId="0dcb98a7-eff3-4443-95f0-f9d1d9603afa" providerId="ADAL" clId="{3F41272A-CD91-4DC5-B171-3204FD983179}" dt="2026-02-26T13:01:55.658" v="3395" actId="26606"/>
          <ac:picMkLst>
            <pc:docMk/>
            <pc:sldMk cId="2779454826" sldId="357"/>
            <ac:picMk id="7" creationId="{87692953-5EDE-BF99-7DBC-66FE924648D8}"/>
          </ac:picMkLst>
        </pc:picChg>
      </pc:sldChg>
      <pc:sldChg chg="modSp add mod">
        <pc:chgData name="Andreas Brix Nielsen" userId="0dcb98a7-eff3-4443-95f0-f9d1d9603afa" providerId="ADAL" clId="{3F41272A-CD91-4DC5-B171-3204FD983179}" dt="2026-03-03T14:41:22.564" v="3999" actId="26606"/>
        <pc:sldMkLst>
          <pc:docMk/>
          <pc:sldMk cId="1142530040" sldId="358"/>
        </pc:sldMkLst>
        <pc:spChg chg="mod">
          <ac:chgData name="Andreas Brix Nielsen" userId="0dcb98a7-eff3-4443-95f0-f9d1d9603afa" providerId="ADAL" clId="{3F41272A-CD91-4DC5-B171-3204FD983179}" dt="2026-03-03T14:36:04.432" v="3972" actId="20577"/>
          <ac:spMkLst>
            <pc:docMk/>
            <pc:sldMk cId="1142530040" sldId="358"/>
            <ac:spMk id="2" creationId="{7E61BACF-A988-EAA8-5745-A54950C323A0}"/>
          </ac:spMkLst>
        </pc:spChg>
        <pc:graphicFrameChg chg="mod modGraphic">
          <ac:chgData name="Andreas Brix Nielsen" userId="0dcb98a7-eff3-4443-95f0-f9d1d9603afa" providerId="ADAL" clId="{3F41272A-CD91-4DC5-B171-3204FD983179}" dt="2026-03-03T14:41:22.564" v="3999" actId="26606"/>
          <ac:graphicFrameMkLst>
            <pc:docMk/>
            <pc:sldMk cId="1142530040" sldId="358"/>
            <ac:graphicFrameMk id="5" creationId="{2833ED5B-AAF7-32AE-E946-F3AA39322886}"/>
          </ac:graphicFrameMkLst>
        </pc:graphicFrame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CE9067-8F4F-4D7E-ADDC-07A951D44F85}"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B110C582-A895-433D-AF6B-9ADDC1B9C0C4}">
      <dgm:prSet/>
      <dgm:spPr/>
      <dgm:t>
        <a:bodyPr/>
        <a:lstStyle/>
        <a:p>
          <a:r>
            <a:rPr lang="da-DK" dirty="0"/>
            <a:t>Rydning af indbo, før renovering (Beboer)</a:t>
          </a:r>
          <a:endParaRPr lang="en-US" dirty="0"/>
        </a:p>
      </dgm:t>
    </dgm:pt>
    <dgm:pt modelId="{39CA2845-CF1E-4811-8591-AA9133C4631D}" type="parTrans" cxnId="{59D2CD6E-D754-4237-B062-4567238F15D8}">
      <dgm:prSet/>
      <dgm:spPr/>
      <dgm:t>
        <a:bodyPr/>
        <a:lstStyle/>
        <a:p>
          <a:endParaRPr lang="en-US"/>
        </a:p>
      </dgm:t>
    </dgm:pt>
    <dgm:pt modelId="{5FA0BE84-3971-4E60-A5D9-463025F5FB13}" type="sibTrans" cxnId="{59D2CD6E-D754-4237-B062-4567238F15D8}">
      <dgm:prSet/>
      <dgm:spPr/>
      <dgm:t>
        <a:bodyPr/>
        <a:lstStyle/>
        <a:p>
          <a:endParaRPr lang="en-US"/>
        </a:p>
      </dgm:t>
    </dgm:pt>
    <dgm:pt modelId="{0C8B512C-DE8C-4535-B21B-982866ECA7C6}">
      <dgm:prSet/>
      <dgm:spPr/>
      <dgm:t>
        <a:bodyPr/>
        <a:lstStyle/>
        <a:p>
          <a:r>
            <a:rPr lang="da-DK" dirty="0"/>
            <a:t>Beboer skal aflevere sin nøgle til varmemesteren en uge før opstart indvendigt. </a:t>
          </a:r>
          <a:endParaRPr lang="en-US" dirty="0"/>
        </a:p>
      </dgm:t>
    </dgm:pt>
    <dgm:pt modelId="{5EBCE0D8-01A0-4AAA-80C9-1EBF837C1F90}" type="parTrans" cxnId="{97DFD001-EF31-4B9F-A74E-10C6B9201EEE}">
      <dgm:prSet/>
      <dgm:spPr/>
      <dgm:t>
        <a:bodyPr/>
        <a:lstStyle/>
        <a:p>
          <a:endParaRPr lang="en-US"/>
        </a:p>
      </dgm:t>
    </dgm:pt>
    <dgm:pt modelId="{61CBF0DA-3D24-4DC6-A91A-C7D5BFDE7728}" type="sibTrans" cxnId="{97DFD001-EF31-4B9F-A74E-10C6B9201EEE}">
      <dgm:prSet/>
      <dgm:spPr/>
      <dgm:t>
        <a:bodyPr/>
        <a:lstStyle/>
        <a:p>
          <a:endParaRPr lang="en-US"/>
        </a:p>
      </dgm:t>
    </dgm:pt>
    <dgm:pt modelId="{CD6AE5EE-E3DA-4329-AB32-D4998A131E86}">
      <dgm:prSet/>
      <dgm:spPr/>
      <dgm:t>
        <a:bodyPr/>
        <a:lstStyle/>
        <a:p>
          <a:r>
            <a:rPr lang="da-DK" dirty="0"/>
            <a:t>Før-registrering af lejlighederne (Foto) (byggeledelse)</a:t>
          </a:r>
          <a:endParaRPr lang="en-US" dirty="0"/>
        </a:p>
      </dgm:t>
    </dgm:pt>
    <dgm:pt modelId="{62B240CC-8F8A-4310-B862-6B172DDAF04C}" type="parTrans" cxnId="{214B4080-F206-491B-BCF8-928BCF9BFC6C}">
      <dgm:prSet/>
      <dgm:spPr/>
      <dgm:t>
        <a:bodyPr/>
        <a:lstStyle/>
        <a:p>
          <a:endParaRPr lang="en-US"/>
        </a:p>
      </dgm:t>
    </dgm:pt>
    <dgm:pt modelId="{4118F6AC-CC67-4AA4-B7B3-ACAD5F7B2355}" type="sibTrans" cxnId="{214B4080-F206-491B-BCF8-928BCF9BFC6C}">
      <dgm:prSet/>
      <dgm:spPr/>
      <dgm:t>
        <a:bodyPr/>
        <a:lstStyle/>
        <a:p>
          <a:endParaRPr lang="en-US"/>
        </a:p>
      </dgm:t>
    </dgm:pt>
    <dgm:pt modelId="{A50865FF-B661-4937-B40C-E4B06968E48A}">
      <dgm:prSet/>
      <dgm:spPr/>
      <dgm:t>
        <a:bodyPr/>
        <a:lstStyle/>
        <a:p>
          <a:r>
            <a:rPr lang="da-DK" dirty="0"/>
            <a:t>Nøgleboks monteres. </a:t>
          </a:r>
          <a:endParaRPr lang="en-US" dirty="0"/>
        </a:p>
      </dgm:t>
    </dgm:pt>
    <dgm:pt modelId="{B3136D34-9937-4094-AEA0-7BACC37628CC}" type="parTrans" cxnId="{4E8E2832-4E87-4A84-A928-9718E5E58D1C}">
      <dgm:prSet/>
      <dgm:spPr/>
      <dgm:t>
        <a:bodyPr/>
        <a:lstStyle/>
        <a:p>
          <a:endParaRPr lang="en-US"/>
        </a:p>
      </dgm:t>
    </dgm:pt>
    <dgm:pt modelId="{7795F37F-6B19-4D97-9998-3062754BC991}" type="sibTrans" cxnId="{4E8E2832-4E87-4A84-A928-9718E5E58D1C}">
      <dgm:prSet/>
      <dgm:spPr/>
      <dgm:t>
        <a:bodyPr/>
        <a:lstStyle/>
        <a:p>
          <a:endParaRPr lang="en-US"/>
        </a:p>
      </dgm:t>
    </dgm:pt>
    <dgm:pt modelId="{D45A47C2-5E78-4934-96F2-4E121067C0B5}">
      <dgm:prSet/>
      <dgm:spPr/>
      <dgm:t>
        <a:bodyPr/>
        <a:lstStyle/>
        <a:p>
          <a:r>
            <a:rPr lang="da-DK" dirty="0"/>
            <a:t>Vinduer og døre monteres på indgangside og herefter altanside. </a:t>
          </a:r>
          <a:endParaRPr lang="en-US" dirty="0"/>
        </a:p>
      </dgm:t>
    </dgm:pt>
    <dgm:pt modelId="{6F59111E-3C71-47F1-922F-D62CB4A34673}" type="parTrans" cxnId="{D593EC0E-AB73-4570-B0FF-C9F64675EBD9}">
      <dgm:prSet/>
      <dgm:spPr/>
      <dgm:t>
        <a:bodyPr/>
        <a:lstStyle/>
        <a:p>
          <a:endParaRPr lang="en-US"/>
        </a:p>
      </dgm:t>
    </dgm:pt>
    <dgm:pt modelId="{BDDE3CD1-CB5C-4C98-BFDA-5B6D4FABE1EC}" type="sibTrans" cxnId="{D593EC0E-AB73-4570-B0FF-C9F64675EBD9}">
      <dgm:prSet/>
      <dgm:spPr/>
      <dgm:t>
        <a:bodyPr/>
        <a:lstStyle/>
        <a:p>
          <a:endParaRPr lang="en-US"/>
        </a:p>
      </dgm:t>
    </dgm:pt>
    <dgm:pt modelId="{7CA1F2DA-5DC3-4247-AF66-88CAA1081FE4}">
      <dgm:prSet/>
      <dgm:spPr/>
      <dgm:t>
        <a:bodyPr/>
        <a:lstStyle/>
        <a:p>
          <a:r>
            <a:rPr lang="da-DK" dirty="0"/>
            <a:t>Slutmaling</a:t>
          </a:r>
          <a:endParaRPr lang="en-US" dirty="0"/>
        </a:p>
      </dgm:t>
    </dgm:pt>
    <dgm:pt modelId="{6BC3E62E-532D-4B8E-B2C6-61B17BCD7E24}" type="parTrans" cxnId="{FE644737-0D49-4B52-ADFF-07E724C58C6B}">
      <dgm:prSet/>
      <dgm:spPr/>
      <dgm:t>
        <a:bodyPr/>
        <a:lstStyle/>
        <a:p>
          <a:endParaRPr lang="en-US"/>
        </a:p>
      </dgm:t>
    </dgm:pt>
    <dgm:pt modelId="{EEF459D8-9D46-44CB-BA8C-325DD6E88123}" type="sibTrans" cxnId="{FE644737-0D49-4B52-ADFF-07E724C58C6B}">
      <dgm:prSet/>
      <dgm:spPr/>
      <dgm:t>
        <a:bodyPr/>
        <a:lstStyle/>
        <a:p>
          <a:endParaRPr lang="en-US"/>
        </a:p>
      </dgm:t>
    </dgm:pt>
    <dgm:pt modelId="{8F760EB3-6F9B-419F-ADB6-BFBCD628EEC5}">
      <dgm:prSet/>
      <dgm:spPr/>
      <dgm:t>
        <a:bodyPr/>
        <a:lstStyle/>
        <a:p>
          <a:r>
            <a:rPr lang="da-DK" dirty="0"/>
            <a:t>Gennemgang af lejlighed for mangler</a:t>
          </a:r>
          <a:endParaRPr lang="en-US" dirty="0"/>
        </a:p>
      </dgm:t>
    </dgm:pt>
    <dgm:pt modelId="{20B513B8-4D66-4846-A795-04E9B1344986}" type="parTrans" cxnId="{8BEE462A-445B-4739-9555-7E192FC21EFB}">
      <dgm:prSet/>
      <dgm:spPr/>
      <dgm:t>
        <a:bodyPr/>
        <a:lstStyle/>
        <a:p>
          <a:endParaRPr lang="en-US"/>
        </a:p>
      </dgm:t>
    </dgm:pt>
    <dgm:pt modelId="{D0AA86E5-EB87-478D-A6E5-6009EC38B7BC}" type="sibTrans" cxnId="{8BEE462A-445B-4739-9555-7E192FC21EFB}">
      <dgm:prSet/>
      <dgm:spPr/>
      <dgm:t>
        <a:bodyPr/>
        <a:lstStyle/>
        <a:p>
          <a:endParaRPr lang="en-US"/>
        </a:p>
      </dgm:t>
    </dgm:pt>
    <dgm:pt modelId="{D92034DD-523A-4F59-BEF6-FF2F1214AE29}">
      <dgm:prSet/>
      <dgm:spPr/>
      <dgm:t>
        <a:bodyPr/>
        <a:lstStyle/>
        <a:p>
          <a:r>
            <a:rPr lang="da-DK" dirty="0"/>
            <a:t>Aflevering = Ibrugtagning</a:t>
          </a:r>
          <a:endParaRPr lang="en-US" dirty="0"/>
        </a:p>
      </dgm:t>
    </dgm:pt>
    <dgm:pt modelId="{50D99DFB-86C4-4572-9C50-E68A15D94215}" type="parTrans" cxnId="{0827157D-AC2A-4E36-BAE7-C37FDAAE7180}">
      <dgm:prSet/>
      <dgm:spPr/>
      <dgm:t>
        <a:bodyPr/>
        <a:lstStyle/>
        <a:p>
          <a:endParaRPr lang="en-US"/>
        </a:p>
      </dgm:t>
    </dgm:pt>
    <dgm:pt modelId="{3734D43A-FA3B-4A4A-95F9-51FE87C2C9E3}" type="sibTrans" cxnId="{0827157D-AC2A-4E36-BAE7-C37FDAAE7180}">
      <dgm:prSet/>
      <dgm:spPr/>
      <dgm:t>
        <a:bodyPr/>
        <a:lstStyle/>
        <a:p>
          <a:endParaRPr lang="en-US"/>
        </a:p>
      </dgm:t>
    </dgm:pt>
    <dgm:pt modelId="{7F7C7271-0C48-48CE-B9C4-0049E0360888}">
      <dgm:prSet/>
      <dgm:spPr/>
      <dgm:t>
        <a:bodyPr/>
        <a:lstStyle/>
        <a:p>
          <a:r>
            <a:rPr lang="en-US" dirty="0" err="1"/>
            <a:t>Gennemgang</a:t>
          </a:r>
          <a:r>
            <a:rPr lang="en-US" dirty="0"/>
            <a:t> </a:t>
          </a:r>
          <a:r>
            <a:rPr lang="en-US" dirty="0" err="1"/>
            <a:t>af</a:t>
          </a:r>
          <a:r>
            <a:rPr lang="en-US" dirty="0"/>
            <a:t> </a:t>
          </a:r>
          <a:r>
            <a:rPr lang="en-US" dirty="0" err="1"/>
            <a:t>rydningsomfang</a:t>
          </a:r>
          <a:r>
            <a:rPr lang="en-US" dirty="0"/>
            <a:t> med </a:t>
          </a:r>
          <a:r>
            <a:rPr lang="en-US" dirty="0" err="1"/>
            <a:t>byggeledelsen</a:t>
          </a:r>
          <a:r>
            <a:rPr lang="en-US" dirty="0"/>
            <a:t>.</a:t>
          </a:r>
        </a:p>
      </dgm:t>
    </dgm:pt>
    <dgm:pt modelId="{23CDD0D0-3654-4BB5-AAB5-B53D908850F6}" type="parTrans" cxnId="{C38C7F17-21C4-4B78-B846-938F66C58686}">
      <dgm:prSet/>
      <dgm:spPr/>
      <dgm:t>
        <a:bodyPr/>
        <a:lstStyle/>
        <a:p>
          <a:endParaRPr lang="da-DK"/>
        </a:p>
      </dgm:t>
    </dgm:pt>
    <dgm:pt modelId="{60FFEE36-381E-4691-AF64-E66451640E0F}" type="sibTrans" cxnId="{C38C7F17-21C4-4B78-B846-938F66C58686}">
      <dgm:prSet/>
      <dgm:spPr/>
      <dgm:t>
        <a:bodyPr/>
        <a:lstStyle/>
        <a:p>
          <a:endParaRPr lang="da-DK"/>
        </a:p>
      </dgm:t>
    </dgm:pt>
    <dgm:pt modelId="{FE2FC88C-3589-4FEB-87B0-1C3AF1E94A5F}">
      <dgm:prSet/>
      <dgm:spPr/>
      <dgm:t>
        <a:bodyPr/>
        <a:lstStyle/>
        <a:p>
          <a:r>
            <a:rPr lang="en-US" dirty="0" err="1"/>
            <a:t>Afspærringsventiler</a:t>
          </a:r>
          <a:r>
            <a:rPr lang="en-US" dirty="0"/>
            <a:t> </a:t>
          </a:r>
          <a:r>
            <a:rPr lang="en-US" dirty="0" err="1"/>
            <a:t>på</a:t>
          </a:r>
          <a:r>
            <a:rPr lang="en-US" dirty="0"/>
            <a:t> radiator mod </a:t>
          </a:r>
          <a:r>
            <a:rPr lang="en-US" dirty="0" err="1"/>
            <a:t>altan</a:t>
          </a:r>
          <a:r>
            <a:rPr lang="en-US" dirty="0"/>
            <a:t> </a:t>
          </a:r>
          <a:r>
            <a:rPr lang="en-US" dirty="0" err="1"/>
            <a:t>monteres</a:t>
          </a:r>
          <a:r>
            <a:rPr lang="en-US" dirty="0"/>
            <a:t>. </a:t>
          </a:r>
        </a:p>
      </dgm:t>
    </dgm:pt>
    <dgm:pt modelId="{90B5C0CC-14A4-47F5-9BC3-92F40812AD3A}" type="parTrans" cxnId="{0706498F-D827-4500-A58C-156B648E4924}">
      <dgm:prSet/>
      <dgm:spPr/>
      <dgm:t>
        <a:bodyPr/>
        <a:lstStyle/>
        <a:p>
          <a:endParaRPr lang="da-DK"/>
        </a:p>
      </dgm:t>
    </dgm:pt>
    <dgm:pt modelId="{904AAA7C-2791-458C-A946-82217D5A0B07}" type="sibTrans" cxnId="{0706498F-D827-4500-A58C-156B648E4924}">
      <dgm:prSet/>
      <dgm:spPr/>
      <dgm:t>
        <a:bodyPr/>
        <a:lstStyle/>
        <a:p>
          <a:endParaRPr lang="da-DK"/>
        </a:p>
      </dgm:t>
    </dgm:pt>
    <dgm:pt modelId="{93162254-E3FC-4FB1-B254-A8E66C75016F}">
      <dgm:prSet/>
      <dgm:spPr/>
      <dgm:t>
        <a:bodyPr/>
        <a:lstStyle/>
        <a:p>
          <a:r>
            <a:rPr lang="en-US" dirty="0" err="1"/>
            <a:t>Støvvæg</a:t>
          </a:r>
          <a:r>
            <a:rPr lang="en-US" dirty="0"/>
            <a:t> </a:t>
          </a:r>
          <a:r>
            <a:rPr lang="en-US" dirty="0" err="1"/>
            <a:t>monteres</a:t>
          </a:r>
          <a:r>
            <a:rPr lang="en-US" dirty="0"/>
            <a:t> mod </a:t>
          </a:r>
          <a:r>
            <a:rPr lang="en-US" dirty="0" err="1"/>
            <a:t>altan</a:t>
          </a:r>
          <a:r>
            <a:rPr lang="en-US"/>
            <a:t>.  </a:t>
          </a:r>
          <a:endParaRPr lang="en-US" dirty="0"/>
        </a:p>
      </dgm:t>
    </dgm:pt>
    <dgm:pt modelId="{52D559D2-03F6-4997-B996-400CD6446BB1}" type="parTrans" cxnId="{791D5104-E300-4AE4-845C-E0F04709B89E}">
      <dgm:prSet/>
      <dgm:spPr/>
      <dgm:t>
        <a:bodyPr/>
        <a:lstStyle/>
        <a:p>
          <a:endParaRPr lang="da-DK"/>
        </a:p>
      </dgm:t>
    </dgm:pt>
    <dgm:pt modelId="{18137AD3-9263-4AC9-B545-E80B77FA3FDA}" type="sibTrans" cxnId="{791D5104-E300-4AE4-845C-E0F04709B89E}">
      <dgm:prSet/>
      <dgm:spPr/>
      <dgm:t>
        <a:bodyPr/>
        <a:lstStyle/>
        <a:p>
          <a:endParaRPr lang="da-DK"/>
        </a:p>
      </dgm:t>
    </dgm:pt>
    <dgm:pt modelId="{117B0CD4-69C6-4908-8CC1-C46F81CFAABA}">
      <dgm:prSet/>
      <dgm:spPr/>
      <dgm:t>
        <a:bodyPr/>
        <a:lstStyle/>
        <a:p>
          <a:r>
            <a:rPr lang="en-US" dirty="0" err="1"/>
            <a:t>Radiatorer</a:t>
          </a:r>
          <a:r>
            <a:rPr lang="en-US" dirty="0"/>
            <a:t> mod </a:t>
          </a:r>
          <a:r>
            <a:rPr lang="en-US" dirty="0" err="1"/>
            <a:t>altan</a:t>
          </a:r>
          <a:r>
            <a:rPr lang="en-US" dirty="0"/>
            <a:t> </a:t>
          </a:r>
          <a:r>
            <a:rPr lang="en-US" dirty="0" err="1"/>
            <a:t>demonteres</a:t>
          </a:r>
          <a:r>
            <a:rPr lang="en-US" dirty="0"/>
            <a:t> </a:t>
          </a:r>
          <a:r>
            <a:rPr lang="en-US" dirty="0" err="1"/>
            <a:t>og</a:t>
          </a:r>
          <a:r>
            <a:rPr lang="en-US" dirty="0"/>
            <a:t> </a:t>
          </a:r>
          <a:r>
            <a:rPr lang="en-US" dirty="0" err="1"/>
            <a:t>stilles</a:t>
          </a:r>
          <a:r>
            <a:rPr lang="en-US" dirty="0"/>
            <a:t> </a:t>
          </a:r>
          <a:r>
            <a:rPr lang="en-US" dirty="0" err="1"/>
            <a:t>i</a:t>
          </a:r>
          <a:r>
            <a:rPr lang="en-US" dirty="0"/>
            <a:t> </a:t>
          </a:r>
          <a:r>
            <a:rPr lang="en-US" dirty="0" err="1"/>
            <a:t>lejlighed</a:t>
          </a:r>
          <a:r>
            <a:rPr lang="en-US" dirty="0"/>
            <a:t>. </a:t>
          </a:r>
        </a:p>
      </dgm:t>
    </dgm:pt>
    <dgm:pt modelId="{678C8719-1395-475B-846E-2561B9754CEE}" type="parTrans" cxnId="{C88CB76A-B71C-4FFA-A987-2FF1DA9609F9}">
      <dgm:prSet/>
      <dgm:spPr/>
      <dgm:t>
        <a:bodyPr/>
        <a:lstStyle/>
        <a:p>
          <a:endParaRPr lang="da-DK"/>
        </a:p>
      </dgm:t>
    </dgm:pt>
    <dgm:pt modelId="{FD61CCB8-7625-4E14-96F0-07F31E926911}" type="sibTrans" cxnId="{C88CB76A-B71C-4FFA-A987-2FF1DA9609F9}">
      <dgm:prSet/>
      <dgm:spPr/>
      <dgm:t>
        <a:bodyPr/>
        <a:lstStyle/>
        <a:p>
          <a:endParaRPr lang="da-DK"/>
        </a:p>
      </dgm:t>
    </dgm:pt>
    <dgm:pt modelId="{1A74243B-F306-43BF-831A-6A6C0D613002}">
      <dgm:prSet/>
      <dgm:spPr/>
      <dgm:t>
        <a:bodyPr/>
        <a:lstStyle/>
        <a:p>
          <a:r>
            <a:rPr lang="en-US" dirty="0" err="1"/>
            <a:t>Indvendig</a:t>
          </a:r>
          <a:r>
            <a:rPr lang="en-US" dirty="0"/>
            <a:t> </a:t>
          </a:r>
          <a:r>
            <a:rPr lang="en-US" dirty="0" err="1"/>
            <a:t>lysninger</a:t>
          </a:r>
          <a:r>
            <a:rPr lang="en-US" dirty="0"/>
            <a:t> + </a:t>
          </a:r>
          <a:r>
            <a:rPr lang="en-US" dirty="0" err="1"/>
            <a:t>gummifuge</a:t>
          </a:r>
          <a:endParaRPr lang="en-US" dirty="0"/>
        </a:p>
      </dgm:t>
    </dgm:pt>
    <dgm:pt modelId="{A7F8918B-00EA-4F21-AC7B-47DE1EF5E2B0}" type="parTrans" cxnId="{49453275-8FA5-4429-B9B5-76AB42826D2F}">
      <dgm:prSet/>
      <dgm:spPr/>
      <dgm:t>
        <a:bodyPr/>
        <a:lstStyle/>
        <a:p>
          <a:endParaRPr lang="da-DK"/>
        </a:p>
      </dgm:t>
    </dgm:pt>
    <dgm:pt modelId="{41A11A3F-96CB-434D-A71E-49FBAF64DB10}" type="sibTrans" cxnId="{49453275-8FA5-4429-B9B5-76AB42826D2F}">
      <dgm:prSet/>
      <dgm:spPr/>
      <dgm:t>
        <a:bodyPr/>
        <a:lstStyle/>
        <a:p>
          <a:endParaRPr lang="da-DK"/>
        </a:p>
      </dgm:t>
    </dgm:pt>
    <dgm:pt modelId="{D2A8E679-473B-405E-8418-BC1D187EAEAF}" type="pres">
      <dgm:prSet presAssocID="{06CE9067-8F4F-4D7E-ADDC-07A951D44F85}" presName="linear" presStyleCnt="0">
        <dgm:presLayoutVars>
          <dgm:animLvl val="lvl"/>
          <dgm:resizeHandles val="exact"/>
        </dgm:presLayoutVars>
      </dgm:prSet>
      <dgm:spPr/>
    </dgm:pt>
    <dgm:pt modelId="{9C19CC16-5C67-44CD-A409-2618626E96A6}" type="pres">
      <dgm:prSet presAssocID="{B110C582-A895-433D-AF6B-9ADDC1B9C0C4}" presName="parentText" presStyleLbl="node1" presStyleIdx="0" presStyleCnt="13">
        <dgm:presLayoutVars>
          <dgm:chMax val="0"/>
          <dgm:bulletEnabled val="1"/>
        </dgm:presLayoutVars>
      </dgm:prSet>
      <dgm:spPr/>
    </dgm:pt>
    <dgm:pt modelId="{285633CB-A6A3-402A-9057-9C4DEEBBBA7E}" type="pres">
      <dgm:prSet presAssocID="{5FA0BE84-3971-4E60-A5D9-463025F5FB13}" presName="spacer" presStyleCnt="0"/>
      <dgm:spPr/>
    </dgm:pt>
    <dgm:pt modelId="{9DB48326-CC0C-4244-A451-01A89210CFBF}" type="pres">
      <dgm:prSet presAssocID="{0C8B512C-DE8C-4535-B21B-982866ECA7C6}" presName="parentText" presStyleLbl="node1" presStyleIdx="1" presStyleCnt="13">
        <dgm:presLayoutVars>
          <dgm:chMax val="0"/>
          <dgm:bulletEnabled val="1"/>
        </dgm:presLayoutVars>
      </dgm:prSet>
      <dgm:spPr/>
    </dgm:pt>
    <dgm:pt modelId="{ADC98A8C-6630-4945-BEA8-8BBEFEBC9B1D}" type="pres">
      <dgm:prSet presAssocID="{61CBF0DA-3D24-4DC6-A91A-C7D5BFDE7728}" presName="spacer" presStyleCnt="0"/>
      <dgm:spPr/>
    </dgm:pt>
    <dgm:pt modelId="{199931BE-43C7-4088-9153-EB62B53B944C}" type="pres">
      <dgm:prSet presAssocID="{7F7C7271-0C48-48CE-B9C4-0049E0360888}" presName="parentText" presStyleLbl="node1" presStyleIdx="2" presStyleCnt="13">
        <dgm:presLayoutVars>
          <dgm:chMax val="0"/>
          <dgm:bulletEnabled val="1"/>
        </dgm:presLayoutVars>
      </dgm:prSet>
      <dgm:spPr/>
    </dgm:pt>
    <dgm:pt modelId="{671C0F1E-5534-4CA9-94D7-C0EF7D3CF15F}" type="pres">
      <dgm:prSet presAssocID="{60FFEE36-381E-4691-AF64-E66451640E0F}" presName="spacer" presStyleCnt="0"/>
      <dgm:spPr/>
    </dgm:pt>
    <dgm:pt modelId="{6810B063-E18E-459B-B85D-5DF98B1AEC99}" type="pres">
      <dgm:prSet presAssocID="{CD6AE5EE-E3DA-4329-AB32-D4998A131E86}" presName="parentText" presStyleLbl="node1" presStyleIdx="3" presStyleCnt="13">
        <dgm:presLayoutVars>
          <dgm:chMax val="0"/>
          <dgm:bulletEnabled val="1"/>
        </dgm:presLayoutVars>
      </dgm:prSet>
      <dgm:spPr/>
    </dgm:pt>
    <dgm:pt modelId="{BF4B0DD8-79AB-4D9D-9C5D-ADCE32E637A1}" type="pres">
      <dgm:prSet presAssocID="{4118F6AC-CC67-4AA4-B7B3-ACAD5F7B2355}" presName="spacer" presStyleCnt="0"/>
      <dgm:spPr/>
    </dgm:pt>
    <dgm:pt modelId="{841FA055-56D0-4A82-805E-B3EECDEA399C}" type="pres">
      <dgm:prSet presAssocID="{A50865FF-B661-4937-B40C-E4B06968E48A}" presName="parentText" presStyleLbl="node1" presStyleIdx="4" presStyleCnt="13">
        <dgm:presLayoutVars>
          <dgm:chMax val="0"/>
          <dgm:bulletEnabled val="1"/>
        </dgm:presLayoutVars>
      </dgm:prSet>
      <dgm:spPr/>
    </dgm:pt>
    <dgm:pt modelId="{AD181FD5-4C5E-44F4-8C3B-C707779395BF}" type="pres">
      <dgm:prSet presAssocID="{7795F37F-6B19-4D97-9998-3062754BC991}" presName="spacer" presStyleCnt="0"/>
      <dgm:spPr/>
    </dgm:pt>
    <dgm:pt modelId="{832970FE-2338-41E4-9408-AA4BD629EEBD}" type="pres">
      <dgm:prSet presAssocID="{FE2FC88C-3589-4FEB-87B0-1C3AF1E94A5F}" presName="parentText" presStyleLbl="node1" presStyleIdx="5" presStyleCnt="13">
        <dgm:presLayoutVars>
          <dgm:chMax val="0"/>
          <dgm:bulletEnabled val="1"/>
        </dgm:presLayoutVars>
      </dgm:prSet>
      <dgm:spPr/>
    </dgm:pt>
    <dgm:pt modelId="{47DB933F-8B42-4969-93A4-7D78E76F9853}" type="pres">
      <dgm:prSet presAssocID="{904AAA7C-2791-458C-A946-82217D5A0B07}" presName="spacer" presStyleCnt="0"/>
      <dgm:spPr/>
    </dgm:pt>
    <dgm:pt modelId="{D3E06BFE-6D38-4B4A-9046-C0ADF577918C}" type="pres">
      <dgm:prSet presAssocID="{117B0CD4-69C6-4908-8CC1-C46F81CFAABA}" presName="parentText" presStyleLbl="node1" presStyleIdx="6" presStyleCnt="13">
        <dgm:presLayoutVars>
          <dgm:chMax val="0"/>
          <dgm:bulletEnabled val="1"/>
        </dgm:presLayoutVars>
      </dgm:prSet>
      <dgm:spPr/>
    </dgm:pt>
    <dgm:pt modelId="{A240A5BC-BA63-4331-AA88-40674434DDDF}" type="pres">
      <dgm:prSet presAssocID="{FD61CCB8-7625-4E14-96F0-07F31E926911}" presName="spacer" presStyleCnt="0"/>
      <dgm:spPr/>
    </dgm:pt>
    <dgm:pt modelId="{8002FC0A-AE0D-4FB8-8F15-4BD33EB23E2C}" type="pres">
      <dgm:prSet presAssocID="{93162254-E3FC-4FB1-B254-A8E66C75016F}" presName="parentText" presStyleLbl="node1" presStyleIdx="7" presStyleCnt="13">
        <dgm:presLayoutVars>
          <dgm:chMax val="0"/>
          <dgm:bulletEnabled val="1"/>
        </dgm:presLayoutVars>
      </dgm:prSet>
      <dgm:spPr/>
    </dgm:pt>
    <dgm:pt modelId="{6D0520FA-F041-4BBD-B553-F3BC28A5C5C1}" type="pres">
      <dgm:prSet presAssocID="{18137AD3-9263-4AC9-B545-E80B77FA3FDA}" presName="spacer" presStyleCnt="0"/>
      <dgm:spPr/>
    </dgm:pt>
    <dgm:pt modelId="{5E91D16F-4BA4-4404-9805-804DEA0C1648}" type="pres">
      <dgm:prSet presAssocID="{D45A47C2-5E78-4934-96F2-4E121067C0B5}" presName="parentText" presStyleLbl="node1" presStyleIdx="8" presStyleCnt="13">
        <dgm:presLayoutVars>
          <dgm:chMax val="0"/>
          <dgm:bulletEnabled val="1"/>
        </dgm:presLayoutVars>
      </dgm:prSet>
      <dgm:spPr/>
    </dgm:pt>
    <dgm:pt modelId="{7DC3BE48-9120-43D5-90C0-A236BF4743EC}" type="pres">
      <dgm:prSet presAssocID="{BDDE3CD1-CB5C-4C98-BFDA-5B6D4FABE1EC}" presName="spacer" presStyleCnt="0"/>
      <dgm:spPr/>
    </dgm:pt>
    <dgm:pt modelId="{E0E01DAE-570E-435B-B89C-F1C1EFCAA669}" type="pres">
      <dgm:prSet presAssocID="{1A74243B-F306-43BF-831A-6A6C0D613002}" presName="parentText" presStyleLbl="node1" presStyleIdx="9" presStyleCnt="13">
        <dgm:presLayoutVars>
          <dgm:chMax val="0"/>
          <dgm:bulletEnabled val="1"/>
        </dgm:presLayoutVars>
      </dgm:prSet>
      <dgm:spPr/>
    </dgm:pt>
    <dgm:pt modelId="{EAE4CFB6-2A44-4DED-BC02-ABE99A88411B}" type="pres">
      <dgm:prSet presAssocID="{41A11A3F-96CB-434D-A71E-49FBAF64DB10}" presName="spacer" presStyleCnt="0"/>
      <dgm:spPr/>
    </dgm:pt>
    <dgm:pt modelId="{CED7DB18-BE75-4AED-A114-DC1E69EF3480}" type="pres">
      <dgm:prSet presAssocID="{7CA1F2DA-5DC3-4247-AF66-88CAA1081FE4}" presName="parentText" presStyleLbl="node1" presStyleIdx="10" presStyleCnt="13">
        <dgm:presLayoutVars>
          <dgm:chMax val="0"/>
          <dgm:bulletEnabled val="1"/>
        </dgm:presLayoutVars>
      </dgm:prSet>
      <dgm:spPr/>
    </dgm:pt>
    <dgm:pt modelId="{64C7FE3B-ADD5-4A77-9061-821675B210C5}" type="pres">
      <dgm:prSet presAssocID="{EEF459D8-9D46-44CB-BA8C-325DD6E88123}" presName="spacer" presStyleCnt="0"/>
      <dgm:spPr/>
    </dgm:pt>
    <dgm:pt modelId="{D8E798FF-39FC-4D56-A51F-4C87ABB4AB0C}" type="pres">
      <dgm:prSet presAssocID="{8F760EB3-6F9B-419F-ADB6-BFBCD628EEC5}" presName="parentText" presStyleLbl="node1" presStyleIdx="11" presStyleCnt="13">
        <dgm:presLayoutVars>
          <dgm:chMax val="0"/>
          <dgm:bulletEnabled val="1"/>
        </dgm:presLayoutVars>
      </dgm:prSet>
      <dgm:spPr/>
    </dgm:pt>
    <dgm:pt modelId="{9E3A2F3F-1BD6-434D-9E58-A6DBDA3EAF9B}" type="pres">
      <dgm:prSet presAssocID="{D0AA86E5-EB87-478D-A6E5-6009EC38B7BC}" presName="spacer" presStyleCnt="0"/>
      <dgm:spPr/>
    </dgm:pt>
    <dgm:pt modelId="{A0351F0D-F929-4741-8F0B-790703060D0F}" type="pres">
      <dgm:prSet presAssocID="{D92034DD-523A-4F59-BEF6-FF2F1214AE29}" presName="parentText" presStyleLbl="node1" presStyleIdx="12" presStyleCnt="13">
        <dgm:presLayoutVars>
          <dgm:chMax val="0"/>
          <dgm:bulletEnabled val="1"/>
        </dgm:presLayoutVars>
      </dgm:prSet>
      <dgm:spPr/>
    </dgm:pt>
  </dgm:ptLst>
  <dgm:cxnLst>
    <dgm:cxn modelId="{97DFD001-EF31-4B9F-A74E-10C6B9201EEE}" srcId="{06CE9067-8F4F-4D7E-ADDC-07A951D44F85}" destId="{0C8B512C-DE8C-4535-B21B-982866ECA7C6}" srcOrd="1" destOrd="0" parTransId="{5EBCE0D8-01A0-4AAA-80C9-1EBF837C1F90}" sibTransId="{61CBF0DA-3D24-4DC6-A91A-C7D5BFDE7728}"/>
    <dgm:cxn modelId="{791D5104-E300-4AE4-845C-E0F04709B89E}" srcId="{06CE9067-8F4F-4D7E-ADDC-07A951D44F85}" destId="{93162254-E3FC-4FB1-B254-A8E66C75016F}" srcOrd="7" destOrd="0" parTransId="{52D559D2-03F6-4997-B996-400CD6446BB1}" sibTransId="{18137AD3-9263-4AC9-B545-E80B77FA3FDA}"/>
    <dgm:cxn modelId="{5360CE0B-8901-45F1-B6B2-9BF57AD254F2}" type="presOf" srcId="{D45A47C2-5E78-4934-96F2-4E121067C0B5}" destId="{5E91D16F-4BA4-4404-9805-804DEA0C1648}" srcOrd="0" destOrd="0" presId="urn:microsoft.com/office/officeart/2005/8/layout/vList2"/>
    <dgm:cxn modelId="{D593EC0E-AB73-4570-B0FF-C9F64675EBD9}" srcId="{06CE9067-8F4F-4D7E-ADDC-07A951D44F85}" destId="{D45A47C2-5E78-4934-96F2-4E121067C0B5}" srcOrd="8" destOrd="0" parTransId="{6F59111E-3C71-47F1-922F-D62CB4A34673}" sibTransId="{BDDE3CD1-CB5C-4C98-BFDA-5B6D4FABE1EC}"/>
    <dgm:cxn modelId="{172ACD13-970C-404D-AD85-41B67494EE8C}" type="presOf" srcId="{0C8B512C-DE8C-4535-B21B-982866ECA7C6}" destId="{9DB48326-CC0C-4244-A451-01A89210CFBF}" srcOrd="0" destOrd="0" presId="urn:microsoft.com/office/officeart/2005/8/layout/vList2"/>
    <dgm:cxn modelId="{E62DDB14-F80C-41C4-8C67-2B64E9751BE2}" type="presOf" srcId="{B110C582-A895-433D-AF6B-9ADDC1B9C0C4}" destId="{9C19CC16-5C67-44CD-A409-2618626E96A6}" srcOrd="0" destOrd="0" presId="urn:microsoft.com/office/officeart/2005/8/layout/vList2"/>
    <dgm:cxn modelId="{C38C7F17-21C4-4B78-B846-938F66C58686}" srcId="{06CE9067-8F4F-4D7E-ADDC-07A951D44F85}" destId="{7F7C7271-0C48-48CE-B9C4-0049E0360888}" srcOrd="2" destOrd="0" parTransId="{23CDD0D0-3654-4BB5-AAB5-B53D908850F6}" sibTransId="{60FFEE36-381E-4691-AF64-E66451640E0F}"/>
    <dgm:cxn modelId="{1CC0AE27-9873-429D-A901-0A6BA36B405A}" type="presOf" srcId="{8F760EB3-6F9B-419F-ADB6-BFBCD628EEC5}" destId="{D8E798FF-39FC-4D56-A51F-4C87ABB4AB0C}" srcOrd="0" destOrd="0" presId="urn:microsoft.com/office/officeart/2005/8/layout/vList2"/>
    <dgm:cxn modelId="{8BEE462A-445B-4739-9555-7E192FC21EFB}" srcId="{06CE9067-8F4F-4D7E-ADDC-07A951D44F85}" destId="{8F760EB3-6F9B-419F-ADB6-BFBCD628EEC5}" srcOrd="11" destOrd="0" parTransId="{20B513B8-4D66-4846-A795-04E9B1344986}" sibTransId="{D0AA86E5-EB87-478D-A6E5-6009EC38B7BC}"/>
    <dgm:cxn modelId="{D24EA030-5FE9-436B-ADCF-18C1BC1D52F6}" type="presOf" srcId="{FE2FC88C-3589-4FEB-87B0-1C3AF1E94A5F}" destId="{832970FE-2338-41E4-9408-AA4BD629EEBD}" srcOrd="0" destOrd="0" presId="urn:microsoft.com/office/officeart/2005/8/layout/vList2"/>
    <dgm:cxn modelId="{4E8E2832-4E87-4A84-A928-9718E5E58D1C}" srcId="{06CE9067-8F4F-4D7E-ADDC-07A951D44F85}" destId="{A50865FF-B661-4937-B40C-E4B06968E48A}" srcOrd="4" destOrd="0" parTransId="{B3136D34-9937-4094-AEA0-7BACC37628CC}" sibTransId="{7795F37F-6B19-4D97-9998-3062754BC991}"/>
    <dgm:cxn modelId="{FE644737-0D49-4B52-ADFF-07E724C58C6B}" srcId="{06CE9067-8F4F-4D7E-ADDC-07A951D44F85}" destId="{7CA1F2DA-5DC3-4247-AF66-88CAA1081FE4}" srcOrd="10" destOrd="0" parTransId="{6BC3E62E-532D-4B8E-B2C6-61B17BCD7E24}" sibTransId="{EEF459D8-9D46-44CB-BA8C-325DD6E88123}"/>
    <dgm:cxn modelId="{024E2139-1CAC-4A8D-BB3B-0EFC7942FEEC}" type="presOf" srcId="{117B0CD4-69C6-4908-8CC1-C46F81CFAABA}" destId="{D3E06BFE-6D38-4B4A-9046-C0ADF577918C}" srcOrd="0" destOrd="0" presId="urn:microsoft.com/office/officeart/2005/8/layout/vList2"/>
    <dgm:cxn modelId="{C88CB76A-B71C-4FFA-A987-2FF1DA9609F9}" srcId="{06CE9067-8F4F-4D7E-ADDC-07A951D44F85}" destId="{117B0CD4-69C6-4908-8CC1-C46F81CFAABA}" srcOrd="6" destOrd="0" parTransId="{678C8719-1395-475B-846E-2561B9754CEE}" sibTransId="{FD61CCB8-7625-4E14-96F0-07F31E926911}"/>
    <dgm:cxn modelId="{59D2CD6E-D754-4237-B062-4567238F15D8}" srcId="{06CE9067-8F4F-4D7E-ADDC-07A951D44F85}" destId="{B110C582-A895-433D-AF6B-9ADDC1B9C0C4}" srcOrd="0" destOrd="0" parTransId="{39CA2845-CF1E-4811-8591-AA9133C4631D}" sibTransId="{5FA0BE84-3971-4E60-A5D9-463025F5FB13}"/>
    <dgm:cxn modelId="{49453275-8FA5-4429-B9B5-76AB42826D2F}" srcId="{06CE9067-8F4F-4D7E-ADDC-07A951D44F85}" destId="{1A74243B-F306-43BF-831A-6A6C0D613002}" srcOrd="9" destOrd="0" parTransId="{A7F8918B-00EA-4F21-AC7B-47DE1EF5E2B0}" sibTransId="{41A11A3F-96CB-434D-A71E-49FBAF64DB10}"/>
    <dgm:cxn modelId="{525FD256-A61C-4EE4-8F51-CE0B008803B2}" type="presOf" srcId="{06CE9067-8F4F-4D7E-ADDC-07A951D44F85}" destId="{D2A8E679-473B-405E-8418-BC1D187EAEAF}" srcOrd="0" destOrd="0" presId="urn:microsoft.com/office/officeart/2005/8/layout/vList2"/>
    <dgm:cxn modelId="{0827157D-AC2A-4E36-BAE7-C37FDAAE7180}" srcId="{06CE9067-8F4F-4D7E-ADDC-07A951D44F85}" destId="{D92034DD-523A-4F59-BEF6-FF2F1214AE29}" srcOrd="12" destOrd="0" parTransId="{50D99DFB-86C4-4572-9C50-E68A15D94215}" sibTransId="{3734D43A-FA3B-4A4A-95F9-51FE87C2C9E3}"/>
    <dgm:cxn modelId="{214B4080-F206-491B-BCF8-928BCF9BFC6C}" srcId="{06CE9067-8F4F-4D7E-ADDC-07A951D44F85}" destId="{CD6AE5EE-E3DA-4329-AB32-D4998A131E86}" srcOrd="3" destOrd="0" parTransId="{62B240CC-8F8A-4310-B862-6B172DDAF04C}" sibTransId="{4118F6AC-CC67-4AA4-B7B3-ACAD5F7B2355}"/>
    <dgm:cxn modelId="{0706498F-D827-4500-A58C-156B648E4924}" srcId="{06CE9067-8F4F-4D7E-ADDC-07A951D44F85}" destId="{FE2FC88C-3589-4FEB-87B0-1C3AF1E94A5F}" srcOrd="5" destOrd="0" parTransId="{90B5C0CC-14A4-47F5-9BC3-92F40812AD3A}" sibTransId="{904AAA7C-2791-458C-A946-82217D5A0B07}"/>
    <dgm:cxn modelId="{AA05DA90-106D-482D-A9BD-A03F485337AC}" type="presOf" srcId="{93162254-E3FC-4FB1-B254-A8E66C75016F}" destId="{8002FC0A-AE0D-4FB8-8F15-4BD33EB23E2C}" srcOrd="0" destOrd="0" presId="urn:microsoft.com/office/officeart/2005/8/layout/vList2"/>
    <dgm:cxn modelId="{2AB054BC-3F6B-4071-91FE-C33419A27357}" type="presOf" srcId="{A50865FF-B661-4937-B40C-E4B06968E48A}" destId="{841FA055-56D0-4A82-805E-B3EECDEA399C}" srcOrd="0" destOrd="0" presId="urn:microsoft.com/office/officeart/2005/8/layout/vList2"/>
    <dgm:cxn modelId="{728B26CC-8114-48E3-A107-BAF2933AD613}" type="presOf" srcId="{CD6AE5EE-E3DA-4329-AB32-D4998A131E86}" destId="{6810B063-E18E-459B-B85D-5DF98B1AEC99}" srcOrd="0" destOrd="0" presId="urn:microsoft.com/office/officeart/2005/8/layout/vList2"/>
    <dgm:cxn modelId="{3311C3E9-E8E6-4B54-BDE0-072529CD1231}" type="presOf" srcId="{D92034DD-523A-4F59-BEF6-FF2F1214AE29}" destId="{A0351F0D-F929-4741-8F0B-790703060D0F}" srcOrd="0" destOrd="0" presId="urn:microsoft.com/office/officeart/2005/8/layout/vList2"/>
    <dgm:cxn modelId="{8B5DA6EA-521C-46A0-B554-0A0941C534A9}" type="presOf" srcId="{7F7C7271-0C48-48CE-B9C4-0049E0360888}" destId="{199931BE-43C7-4088-9153-EB62B53B944C}" srcOrd="0" destOrd="0" presId="urn:microsoft.com/office/officeart/2005/8/layout/vList2"/>
    <dgm:cxn modelId="{0220FCEF-FAB2-41DC-A0C8-56C21B89B6C1}" type="presOf" srcId="{7CA1F2DA-5DC3-4247-AF66-88CAA1081FE4}" destId="{CED7DB18-BE75-4AED-A114-DC1E69EF3480}" srcOrd="0" destOrd="0" presId="urn:microsoft.com/office/officeart/2005/8/layout/vList2"/>
    <dgm:cxn modelId="{A4973CFC-B5DE-4D25-8249-E859E521C4B0}" type="presOf" srcId="{1A74243B-F306-43BF-831A-6A6C0D613002}" destId="{E0E01DAE-570E-435B-B89C-F1C1EFCAA669}" srcOrd="0" destOrd="0" presId="urn:microsoft.com/office/officeart/2005/8/layout/vList2"/>
    <dgm:cxn modelId="{1740CEF1-1462-4D47-B1F8-7B8DF8D0774F}" type="presParOf" srcId="{D2A8E679-473B-405E-8418-BC1D187EAEAF}" destId="{9C19CC16-5C67-44CD-A409-2618626E96A6}" srcOrd="0" destOrd="0" presId="urn:microsoft.com/office/officeart/2005/8/layout/vList2"/>
    <dgm:cxn modelId="{76970746-3F67-4000-9397-DC017E48F9B0}" type="presParOf" srcId="{D2A8E679-473B-405E-8418-BC1D187EAEAF}" destId="{285633CB-A6A3-402A-9057-9C4DEEBBBA7E}" srcOrd="1" destOrd="0" presId="urn:microsoft.com/office/officeart/2005/8/layout/vList2"/>
    <dgm:cxn modelId="{95D909AA-5E65-4F8D-8F07-DBAF0C93F06E}" type="presParOf" srcId="{D2A8E679-473B-405E-8418-BC1D187EAEAF}" destId="{9DB48326-CC0C-4244-A451-01A89210CFBF}" srcOrd="2" destOrd="0" presId="urn:microsoft.com/office/officeart/2005/8/layout/vList2"/>
    <dgm:cxn modelId="{AFC01F92-611E-42A2-87D3-BA787E27436A}" type="presParOf" srcId="{D2A8E679-473B-405E-8418-BC1D187EAEAF}" destId="{ADC98A8C-6630-4945-BEA8-8BBEFEBC9B1D}" srcOrd="3" destOrd="0" presId="urn:microsoft.com/office/officeart/2005/8/layout/vList2"/>
    <dgm:cxn modelId="{83F69202-008F-4834-BDEA-15B0571977F1}" type="presParOf" srcId="{D2A8E679-473B-405E-8418-BC1D187EAEAF}" destId="{199931BE-43C7-4088-9153-EB62B53B944C}" srcOrd="4" destOrd="0" presId="urn:microsoft.com/office/officeart/2005/8/layout/vList2"/>
    <dgm:cxn modelId="{08B2ACD6-BBD5-4B6F-BD17-E41732C1C521}" type="presParOf" srcId="{D2A8E679-473B-405E-8418-BC1D187EAEAF}" destId="{671C0F1E-5534-4CA9-94D7-C0EF7D3CF15F}" srcOrd="5" destOrd="0" presId="urn:microsoft.com/office/officeart/2005/8/layout/vList2"/>
    <dgm:cxn modelId="{4F89F4D2-EFAD-45C5-ABA1-91595512EEAC}" type="presParOf" srcId="{D2A8E679-473B-405E-8418-BC1D187EAEAF}" destId="{6810B063-E18E-459B-B85D-5DF98B1AEC99}" srcOrd="6" destOrd="0" presId="urn:microsoft.com/office/officeart/2005/8/layout/vList2"/>
    <dgm:cxn modelId="{10FCC94E-9323-4208-9B78-DE316CA2E402}" type="presParOf" srcId="{D2A8E679-473B-405E-8418-BC1D187EAEAF}" destId="{BF4B0DD8-79AB-4D9D-9C5D-ADCE32E637A1}" srcOrd="7" destOrd="0" presId="urn:microsoft.com/office/officeart/2005/8/layout/vList2"/>
    <dgm:cxn modelId="{C6245B79-5C80-41A7-B60C-874C1E03FE5F}" type="presParOf" srcId="{D2A8E679-473B-405E-8418-BC1D187EAEAF}" destId="{841FA055-56D0-4A82-805E-B3EECDEA399C}" srcOrd="8" destOrd="0" presId="urn:microsoft.com/office/officeart/2005/8/layout/vList2"/>
    <dgm:cxn modelId="{492B83B0-F050-42D2-AC24-0DD15A70236C}" type="presParOf" srcId="{D2A8E679-473B-405E-8418-BC1D187EAEAF}" destId="{AD181FD5-4C5E-44F4-8C3B-C707779395BF}" srcOrd="9" destOrd="0" presId="urn:microsoft.com/office/officeart/2005/8/layout/vList2"/>
    <dgm:cxn modelId="{44B7A9F2-064B-4409-A9B3-5D4AA5BC286F}" type="presParOf" srcId="{D2A8E679-473B-405E-8418-BC1D187EAEAF}" destId="{832970FE-2338-41E4-9408-AA4BD629EEBD}" srcOrd="10" destOrd="0" presId="urn:microsoft.com/office/officeart/2005/8/layout/vList2"/>
    <dgm:cxn modelId="{867284A9-EA6F-4D18-8285-2DECF7843F7B}" type="presParOf" srcId="{D2A8E679-473B-405E-8418-BC1D187EAEAF}" destId="{47DB933F-8B42-4969-93A4-7D78E76F9853}" srcOrd="11" destOrd="0" presId="urn:microsoft.com/office/officeart/2005/8/layout/vList2"/>
    <dgm:cxn modelId="{3DADA05B-D415-4E60-973D-58C1ED286676}" type="presParOf" srcId="{D2A8E679-473B-405E-8418-BC1D187EAEAF}" destId="{D3E06BFE-6D38-4B4A-9046-C0ADF577918C}" srcOrd="12" destOrd="0" presId="urn:microsoft.com/office/officeart/2005/8/layout/vList2"/>
    <dgm:cxn modelId="{132135B6-220B-437A-AA60-9CD0CA3F85CA}" type="presParOf" srcId="{D2A8E679-473B-405E-8418-BC1D187EAEAF}" destId="{A240A5BC-BA63-4331-AA88-40674434DDDF}" srcOrd="13" destOrd="0" presId="urn:microsoft.com/office/officeart/2005/8/layout/vList2"/>
    <dgm:cxn modelId="{1D56E808-195A-46F4-B694-5DDB5BAE8883}" type="presParOf" srcId="{D2A8E679-473B-405E-8418-BC1D187EAEAF}" destId="{8002FC0A-AE0D-4FB8-8F15-4BD33EB23E2C}" srcOrd="14" destOrd="0" presId="urn:microsoft.com/office/officeart/2005/8/layout/vList2"/>
    <dgm:cxn modelId="{6944944C-0EA3-4A16-9F3B-BC76C7831597}" type="presParOf" srcId="{D2A8E679-473B-405E-8418-BC1D187EAEAF}" destId="{6D0520FA-F041-4BBD-B553-F3BC28A5C5C1}" srcOrd="15" destOrd="0" presId="urn:microsoft.com/office/officeart/2005/8/layout/vList2"/>
    <dgm:cxn modelId="{6C6C0F20-8DF3-4D19-8E62-3A453274A748}" type="presParOf" srcId="{D2A8E679-473B-405E-8418-BC1D187EAEAF}" destId="{5E91D16F-4BA4-4404-9805-804DEA0C1648}" srcOrd="16" destOrd="0" presId="urn:microsoft.com/office/officeart/2005/8/layout/vList2"/>
    <dgm:cxn modelId="{24CFCC02-39F1-4467-B034-DC8D7B5F26D2}" type="presParOf" srcId="{D2A8E679-473B-405E-8418-BC1D187EAEAF}" destId="{7DC3BE48-9120-43D5-90C0-A236BF4743EC}" srcOrd="17" destOrd="0" presId="urn:microsoft.com/office/officeart/2005/8/layout/vList2"/>
    <dgm:cxn modelId="{4FDD5E93-718E-45A9-A791-B5278B3A0F97}" type="presParOf" srcId="{D2A8E679-473B-405E-8418-BC1D187EAEAF}" destId="{E0E01DAE-570E-435B-B89C-F1C1EFCAA669}" srcOrd="18" destOrd="0" presId="urn:microsoft.com/office/officeart/2005/8/layout/vList2"/>
    <dgm:cxn modelId="{0225E7F8-FD5A-4220-AF68-38AE5A05534B}" type="presParOf" srcId="{D2A8E679-473B-405E-8418-BC1D187EAEAF}" destId="{EAE4CFB6-2A44-4DED-BC02-ABE99A88411B}" srcOrd="19" destOrd="0" presId="urn:microsoft.com/office/officeart/2005/8/layout/vList2"/>
    <dgm:cxn modelId="{E72A838A-9461-4C76-BD02-6D5EEF99C90C}" type="presParOf" srcId="{D2A8E679-473B-405E-8418-BC1D187EAEAF}" destId="{CED7DB18-BE75-4AED-A114-DC1E69EF3480}" srcOrd="20" destOrd="0" presId="urn:microsoft.com/office/officeart/2005/8/layout/vList2"/>
    <dgm:cxn modelId="{0D901C65-7B0A-4FA6-8411-70476AED54E0}" type="presParOf" srcId="{D2A8E679-473B-405E-8418-BC1D187EAEAF}" destId="{64C7FE3B-ADD5-4A77-9061-821675B210C5}" srcOrd="21" destOrd="0" presId="urn:microsoft.com/office/officeart/2005/8/layout/vList2"/>
    <dgm:cxn modelId="{82623DB7-F171-4A08-BCC7-DB01FDB5A625}" type="presParOf" srcId="{D2A8E679-473B-405E-8418-BC1D187EAEAF}" destId="{D8E798FF-39FC-4D56-A51F-4C87ABB4AB0C}" srcOrd="22" destOrd="0" presId="urn:microsoft.com/office/officeart/2005/8/layout/vList2"/>
    <dgm:cxn modelId="{94133DAB-8045-4943-813D-07EC69F4E563}" type="presParOf" srcId="{D2A8E679-473B-405E-8418-BC1D187EAEAF}" destId="{9E3A2F3F-1BD6-434D-9E58-A6DBDA3EAF9B}" srcOrd="23" destOrd="0" presId="urn:microsoft.com/office/officeart/2005/8/layout/vList2"/>
    <dgm:cxn modelId="{378AF00B-F9AE-4EC5-9B17-FA2EBEA6F13B}" type="presParOf" srcId="{D2A8E679-473B-405E-8418-BC1D187EAEAF}" destId="{A0351F0D-F929-4741-8F0B-790703060D0F}" srcOrd="2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85DA1F-E305-4E94-87BA-B3F5ADD63D2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D84F018-7877-4E12-9D2E-424EEE224EB6}">
      <dgm:prSet/>
      <dgm:spPr/>
      <dgm:t>
        <a:bodyPr/>
        <a:lstStyle/>
        <a:p>
          <a:r>
            <a:rPr lang="da-DK" b="1" u="sng" dirty="0"/>
            <a:t>Hold øje med jeres mail</a:t>
          </a:r>
          <a:r>
            <a:rPr lang="da-DK" b="1" u="sng"/>
            <a:t>/SMS/opgangsdøre</a:t>
          </a:r>
          <a:r>
            <a:rPr lang="da-DK" b="1" u="sng" dirty="0"/>
            <a:t>/postkasse – Husk at tømme den.</a:t>
          </a:r>
          <a:endParaRPr lang="en-US" dirty="0"/>
        </a:p>
      </dgm:t>
    </dgm:pt>
    <dgm:pt modelId="{D6C28D23-4007-4B59-A78D-ACB2362BEBCE}" type="parTrans" cxnId="{B6D02299-C44A-4A09-BF92-CF7849663582}">
      <dgm:prSet/>
      <dgm:spPr/>
      <dgm:t>
        <a:bodyPr/>
        <a:lstStyle/>
        <a:p>
          <a:endParaRPr lang="en-US"/>
        </a:p>
      </dgm:t>
    </dgm:pt>
    <dgm:pt modelId="{0AE4B7C9-0EBB-4061-B9FF-21825A4FE0F4}" type="sibTrans" cxnId="{B6D02299-C44A-4A09-BF92-CF7849663582}">
      <dgm:prSet/>
      <dgm:spPr/>
      <dgm:t>
        <a:bodyPr/>
        <a:lstStyle/>
        <a:p>
          <a:endParaRPr lang="en-US"/>
        </a:p>
      </dgm:t>
    </dgm:pt>
    <dgm:pt modelId="{852FA35C-05F8-4740-816D-CCF286F1BA57}">
      <dgm:prSet/>
      <dgm:spPr/>
      <dgm:t>
        <a:bodyPr/>
        <a:lstStyle/>
        <a:p>
          <a:r>
            <a:rPr lang="da-DK"/>
            <a:t>Vi vil forsøge at varsle jer i god tid – </a:t>
          </a:r>
          <a:r>
            <a:rPr lang="da-DK" u="sng"/>
            <a:t>men uforudsete ting kan opstå!</a:t>
          </a:r>
          <a:r>
            <a:rPr lang="da-DK"/>
            <a:t> </a:t>
          </a:r>
          <a:endParaRPr lang="en-US"/>
        </a:p>
      </dgm:t>
    </dgm:pt>
    <dgm:pt modelId="{551CFEEA-5643-453B-A0E3-6A7C39087094}" type="parTrans" cxnId="{7258C454-8490-4B51-B906-3C04D6F673D4}">
      <dgm:prSet/>
      <dgm:spPr/>
      <dgm:t>
        <a:bodyPr/>
        <a:lstStyle/>
        <a:p>
          <a:endParaRPr lang="en-US"/>
        </a:p>
      </dgm:t>
    </dgm:pt>
    <dgm:pt modelId="{455DCFD5-C14F-496D-9B0A-2F6DB6FB4554}" type="sibTrans" cxnId="{7258C454-8490-4B51-B906-3C04D6F673D4}">
      <dgm:prSet/>
      <dgm:spPr/>
      <dgm:t>
        <a:bodyPr/>
        <a:lstStyle/>
        <a:p>
          <a:endParaRPr lang="en-US"/>
        </a:p>
      </dgm:t>
    </dgm:pt>
    <dgm:pt modelId="{1730903B-A8D8-4CB7-A21B-8A6BE1C095B6}" type="pres">
      <dgm:prSet presAssocID="{4985DA1F-E305-4E94-87BA-B3F5ADD63D23}" presName="root" presStyleCnt="0">
        <dgm:presLayoutVars>
          <dgm:dir/>
          <dgm:resizeHandles val="exact"/>
        </dgm:presLayoutVars>
      </dgm:prSet>
      <dgm:spPr/>
    </dgm:pt>
    <dgm:pt modelId="{6E1CBF59-0CF1-40AF-B122-4414F076B967}" type="pres">
      <dgm:prSet presAssocID="{1D84F018-7877-4E12-9D2E-424EEE224EB6}" presName="compNode" presStyleCnt="0"/>
      <dgm:spPr/>
    </dgm:pt>
    <dgm:pt modelId="{81CDCEAB-B7B6-4DF7-A752-DBA1374F3422}" type="pres">
      <dgm:prSet presAssocID="{1D84F018-7877-4E12-9D2E-424EEE224EB6}" presName="bgRect" presStyleLbl="bgShp" presStyleIdx="0" presStyleCnt="2"/>
      <dgm:spPr/>
    </dgm:pt>
    <dgm:pt modelId="{647CBF34-C939-4437-8F23-233B613DA98C}" type="pres">
      <dgm:prSet presAssocID="{1D84F018-7877-4E12-9D2E-424EEE224EB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stkasse"/>
        </a:ext>
      </dgm:extLst>
    </dgm:pt>
    <dgm:pt modelId="{8C624A8C-6773-4803-8E07-018B7F432DDD}" type="pres">
      <dgm:prSet presAssocID="{1D84F018-7877-4E12-9D2E-424EEE224EB6}" presName="spaceRect" presStyleCnt="0"/>
      <dgm:spPr/>
    </dgm:pt>
    <dgm:pt modelId="{A4D5145D-96DE-4172-A71C-A31422D5697A}" type="pres">
      <dgm:prSet presAssocID="{1D84F018-7877-4E12-9D2E-424EEE224EB6}" presName="parTx" presStyleLbl="revTx" presStyleIdx="0" presStyleCnt="2">
        <dgm:presLayoutVars>
          <dgm:chMax val="0"/>
          <dgm:chPref val="0"/>
        </dgm:presLayoutVars>
      </dgm:prSet>
      <dgm:spPr/>
    </dgm:pt>
    <dgm:pt modelId="{380B550D-BA4E-4BF6-A0B3-905A679509E9}" type="pres">
      <dgm:prSet presAssocID="{0AE4B7C9-0EBB-4061-B9FF-21825A4FE0F4}" presName="sibTrans" presStyleCnt="0"/>
      <dgm:spPr/>
    </dgm:pt>
    <dgm:pt modelId="{03C4F4AF-CB41-4A31-90EC-449BA1A4D0F2}" type="pres">
      <dgm:prSet presAssocID="{852FA35C-05F8-4740-816D-CCF286F1BA57}" presName="compNode" presStyleCnt="0"/>
      <dgm:spPr/>
    </dgm:pt>
    <dgm:pt modelId="{3EC0B62F-DD8F-4B55-BCBD-726083998CF9}" type="pres">
      <dgm:prSet presAssocID="{852FA35C-05F8-4740-816D-CCF286F1BA57}" presName="bgRect" presStyleLbl="bgShp" presStyleIdx="1" presStyleCnt="2"/>
      <dgm:spPr/>
    </dgm:pt>
    <dgm:pt modelId="{39D88557-018D-483D-8EF6-09FDC1D871BB}" type="pres">
      <dgm:prSet presAssocID="{852FA35C-05F8-4740-816D-CCF286F1BA5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gloo"/>
        </a:ext>
      </dgm:extLst>
    </dgm:pt>
    <dgm:pt modelId="{5E641BA7-822D-4EA2-BC98-3FB5D3CC722D}" type="pres">
      <dgm:prSet presAssocID="{852FA35C-05F8-4740-816D-CCF286F1BA57}" presName="spaceRect" presStyleCnt="0"/>
      <dgm:spPr/>
    </dgm:pt>
    <dgm:pt modelId="{589AC142-E3EC-423E-AF86-85050607732B}" type="pres">
      <dgm:prSet presAssocID="{852FA35C-05F8-4740-816D-CCF286F1BA57}" presName="parTx" presStyleLbl="revTx" presStyleIdx="1" presStyleCnt="2">
        <dgm:presLayoutVars>
          <dgm:chMax val="0"/>
          <dgm:chPref val="0"/>
        </dgm:presLayoutVars>
      </dgm:prSet>
      <dgm:spPr/>
    </dgm:pt>
  </dgm:ptLst>
  <dgm:cxnLst>
    <dgm:cxn modelId="{58237B4D-35B3-49CE-A821-4B4DD03E5481}" type="presOf" srcId="{852FA35C-05F8-4740-816D-CCF286F1BA57}" destId="{589AC142-E3EC-423E-AF86-85050607732B}" srcOrd="0" destOrd="0" presId="urn:microsoft.com/office/officeart/2018/2/layout/IconVerticalSolidList"/>
    <dgm:cxn modelId="{7258C454-8490-4B51-B906-3C04D6F673D4}" srcId="{4985DA1F-E305-4E94-87BA-B3F5ADD63D23}" destId="{852FA35C-05F8-4740-816D-CCF286F1BA57}" srcOrd="1" destOrd="0" parTransId="{551CFEEA-5643-453B-A0E3-6A7C39087094}" sibTransId="{455DCFD5-C14F-496D-9B0A-2F6DB6FB4554}"/>
    <dgm:cxn modelId="{B6D02299-C44A-4A09-BF92-CF7849663582}" srcId="{4985DA1F-E305-4E94-87BA-B3F5ADD63D23}" destId="{1D84F018-7877-4E12-9D2E-424EEE224EB6}" srcOrd="0" destOrd="0" parTransId="{D6C28D23-4007-4B59-A78D-ACB2362BEBCE}" sibTransId="{0AE4B7C9-0EBB-4061-B9FF-21825A4FE0F4}"/>
    <dgm:cxn modelId="{68ED48BD-C9A2-488C-8B43-607D09D9DB51}" type="presOf" srcId="{4985DA1F-E305-4E94-87BA-B3F5ADD63D23}" destId="{1730903B-A8D8-4CB7-A21B-8A6BE1C095B6}" srcOrd="0" destOrd="0" presId="urn:microsoft.com/office/officeart/2018/2/layout/IconVerticalSolidList"/>
    <dgm:cxn modelId="{2C2A86DC-C598-4E3E-B8BC-58A1042CCD68}" type="presOf" srcId="{1D84F018-7877-4E12-9D2E-424EEE224EB6}" destId="{A4D5145D-96DE-4172-A71C-A31422D5697A}" srcOrd="0" destOrd="0" presId="urn:microsoft.com/office/officeart/2018/2/layout/IconVerticalSolidList"/>
    <dgm:cxn modelId="{E92A47A0-C4F4-45E0-83B8-457169241CF4}" type="presParOf" srcId="{1730903B-A8D8-4CB7-A21B-8A6BE1C095B6}" destId="{6E1CBF59-0CF1-40AF-B122-4414F076B967}" srcOrd="0" destOrd="0" presId="urn:microsoft.com/office/officeart/2018/2/layout/IconVerticalSolidList"/>
    <dgm:cxn modelId="{1EFB7624-0240-4092-8E21-FC4242E99191}" type="presParOf" srcId="{6E1CBF59-0CF1-40AF-B122-4414F076B967}" destId="{81CDCEAB-B7B6-4DF7-A752-DBA1374F3422}" srcOrd="0" destOrd="0" presId="urn:microsoft.com/office/officeart/2018/2/layout/IconVerticalSolidList"/>
    <dgm:cxn modelId="{1DA1B157-45E6-4F55-A0BD-0F610B88D986}" type="presParOf" srcId="{6E1CBF59-0CF1-40AF-B122-4414F076B967}" destId="{647CBF34-C939-4437-8F23-233B613DA98C}" srcOrd="1" destOrd="0" presId="urn:microsoft.com/office/officeart/2018/2/layout/IconVerticalSolidList"/>
    <dgm:cxn modelId="{67E60513-77C3-476B-8725-1BFAD8182B8F}" type="presParOf" srcId="{6E1CBF59-0CF1-40AF-B122-4414F076B967}" destId="{8C624A8C-6773-4803-8E07-018B7F432DDD}" srcOrd="2" destOrd="0" presId="urn:microsoft.com/office/officeart/2018/2/layout/IconVerticalSolidList"/>
    <dgm:cxn modelId="{24F09479-36F6-4A98-8779-BCCF5D10097D}" type="presParOf" srcId="{6E1CBF59-0CF1-40AF-B122-4414F076B967}" destId="{A4D5145D-96DE-4172-A71C-A31422D5697A}" srcOrd="3" destOrd="0" presId="urn:microsoft.com/office/officeart/2018/2/layout/IconVerticalSolidList"/>
    <dgm:cxn modelId="{28C11DFA-8B8D-49A7-9A9D-9B8CA6DAD1FA}" type="presParOf" srcId="{1730903B-A8D8-4CB7-A21B-8A6BE1C095B6}" destId="{380B550D-BA4E-4BF6-A0B3-905A679509E9}" srcOrd="1" destOrd="0" presId="urn:microsoft.com/office/officeart/2018/2/layout/IconVerticalSolidList"/>
    <dgm:cxn modelId="{0BB81BDC-4F5A-4E03-ABBB-B005C91AFE3C}" type="presParOf" srcId="{1730903B-A8D8-4CB7-A21B-8A6BE1C095B6}" destId="{03C4F4AF-CB41-4A31-90EC-449BA1A4D0F2}" srcOrd="2" destOrd="0" presId="urn:microsoft.com/office/officeart/2018/2/layout/IconVerticalSolidList"/>
    <dgm:cxn modelId="{8DADA865-D3FD-44BA-80B2-CFA00088F27C}" type="presParOf" srcId="{03C4F4AF-CB41-4A31-90EC-449BA1A4D0F2}" destId="{3EC0B62F-DD8F-4B55-BCBD-726083998CF9}" srcOrd="0" destOrd="0" presId="urn:microsoft.com/office/officeart/2018/2/layout/IconVerticalSolidList"/>
    <dgm:cxn modelId="{816B1196-A9FC-421D-A023-F26F3C2ECDD8}" type="presParOf" srcId="{03C4F4AF-CB41-4A31-90EC-449BA1A4D0F2}" destId="{39D88557-018D-483D-8EF6-09FDC1D871BB}" srcOrd="1" destOrd="0" presId="urn:microsoft.com/office/officeart/2018/2/layout/IconVerticalSolidList"/>
    <dgm:cxn modelId="{B84C046D-266F-47E8-BF10-72462FCC7D5C}" type="presParOf" srcId="{03C4F4AF-CB41-4A31-90EC-449BA1A4D0F2}" destId="{5E641BA7-822D-4EA2-BC98-3FB5D3CC722D}" srcOrd="2" destOrd="0" presId="urn:microsoft.com/office/officeart/2018/2/layout/IconVerticalSolidList"/>
    <dgm:cxn modelId="{26F1BD47-B165-4CEE-B090-0745E5B4EBBA}" type="presParOf" srcId="{03C4F4AF-CB41-4A31-90EC-449BA1A4D0F2}" destId="{589AC142-E3EC-423E-AF86-85050607732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85DA1F-E305-4E94-87BA-B3F5ADD63D23}" type="doc">
      <dgm:prSet loTypeId="urn:microsoft.com/office/officeart/2008/layout/LinedList" loCatId="list" qsTypeId="urn:microsoft.com/office/officeart/2005/8/quickstyle/simple5" qsCatId="simple" csTypeId="urn:microsoft.com/office/officeart/2005/8/colors/accent2_2" csCatId="accent2" phldr="1"/>
      <dgm:spPr/>
      <dgm:t>
        <a:bodyPr/>
        <a:lstStyle/>
        <a:p>
          <a:endParaRPr lang="en-US"/>
        </a:p>
      </dgm:t>
    </dgm:pt>
    <dgm:pt modelId="{1D84F018-7877-4E12-9D2E-424EEE224EB6}">
      <dgm:prSet/>
      <dgm:spPr/>
      <dgm:t>
        <a:bodyPr/>
        <a:lstStyle/>
        <a:p>
          <a:r>
            <a:rPr lang="da-DK" b="0" i="0"/>
            <a:t>Under renoveringen skal du stadig have din egen indboforsikring. Det er din egen forsikring, der dækker ved indbrud og tyveri, og der skal som udgangspunkt være tydelige tegn på indbrud, før den dækker.</a:t>
          </a:r>
          <a:endParaRPr lang="en-US"/>
        </a:p>
      </dgm:t>
    </dgm:pt>
    <dgm:pt modelId="{D6C28D23-4007-4B59-A78D-ACB2362BEBCE}" type="parTrans" cxnId="{B6D02299-C44A-4A09-BF92-CF7849663582}">
      <dgm:prSet/>
      <dgm:spPr/>
      <dgm:t>
        <a:bodyPr/>
        <a:lstStyle/>
        <a:p>
          <a:endParaRPr lang="en-US"/>
        </a:p>
      </dgm:t>
    </dgm:pt>
    <dgm:pt modelId="{0AE4B7C9-0EBB-4061-B9FF-21825A4FE0F4}" type="sibTrans" cxnId="{B6D02299-C44A-4A09-BF92-CF7849663582}">
      <dgm:prSet/>
      <dgm:spPr/>
      <dgm:t>
        <a:bodyPr/>
        <a:lstStyle/>
        <a:p>
          <a:pPr>
            <a:lnSpc>
              <a:spcPct val="100000"/>
            </a:lnSpc>
          </a:pPr>
          <a:endParaRPr lang="en-US"/>
        </a:p>
      </dgm:t>
    </dgm:pt>
    <dgm:pt modelId="{1C30F469-B70F-4E6C-8832-D31694AAD5F6}">
      <dgm:prSet/>
      <dgm:spPr/>
      <dgm:t>
        <a:bodyPr/>
        <a:lstStyle/>
        <a:p>
          <a:pPr>
            <a:lnSpc>
              <a:spcPct val="100000"/>
            </a:lnSpc>
          </a:pPr>
          <a:r>
            <a:rPr lang="da-DK" b="0" i="0" dirty="0"/>
            <a:t>Entrepriseforsikringen der er tegnet i forbindelse med renoveringen, dækker kun skader på dit indbo, der direkte skyldes selve renoveringsarbejdet (fx håndværkerforårsaget skade, brand m.m.), samt simpelt tyveri i arbejdstiden, når håndværkere har adgang til boligen. Simpelt tyveri betyder tyveri uden tegn på indbrud.</a:t>
          </a:r>
        </a:p>
      </dgm:t>
    </dgm:pt>
    <dgm:pt modelId="{8E9BA907-BF52-4D11-9952-D8EAE5261602}" type="parTrans" cxnId="{1F3B4D46-BB47-42CB-9184-535D5D01D6CE}">
      <dgm:prSet/>
      <dgm:spPr/>
      <dgm:t>
        <a:bodyPr/>
        <a:lstStyle/>
        <a:p>
          <a:endParaRPr lang="da-DK"/>
        </a:p>
      </dgm:t>
    </dgm:pt>
    <dgm:pt modelId="{7F7CC4B7-C48B-463E-8694-B5F1F10298A7}" type="sibTrans" cxnId="{1F3B4D46-BB47-42CB-9184-535D5D01D6CE}">
      <dgm:prSet/>
      <dgm:spPr/>
      <dgm:t>
        <a:bodyPr/>
        <a:lstStyle/>
        <a:p>
          <a:pPr>
            <a:lnSpc>
              <a:spcPct val="100000"/>
            </a:lnSpc>
          </a:pPr>
          <a:endParaRPr lang="da-DK"/>
        </a:p>
      </dgm:t>
    </dgm:pt>
    <dgm:pt modelId="{97758CF4-7DAB-4CF8-A9D4-D3195793169F}">
      <dgm:prSet/>
      <dgm:spPr/>
      <dgm:t>
        <a:bodyPr/>
        <a:lstStyle/>
        <a:p>
          <a:pPr>
            <a:lnSpc>
              <a:spcPct val="100000"/>
            </a:lnSpc>
          </a:pPr>
          <a:r>
            <a:rPr lang="da-DK" b="0" i="0" dirty="0"/>
            <a:t>Forsikringen </a:t>
          </a:r>
          <a:r>
            <a:rPr lang="da-DK" b="0" i="1" u="sng" dirty="0"/>
            <a:t>dækker ikke</a:t>
          </a:r>
          <a:r>
            <a:rPr lang="da-DK" b="0" i="0" dirty="0"/>
            <a:t> kontanter, smykker, guld, sølv, værdipapirer eller rene støvskader eller anden tilsmudsning på indbo. Sørg derfor altid for at fjerne eller låse værdigenstande inde, da forsikringen ikke dækker fritliggende værdier, samt afdæk værdifuldt indbo.</a:t>
          </a:r>
        </a:p>
      </dgm:t>
    </dgm:pt>
    <dgm:pt modelId="{4703424F-A65F-49B2-BA24-4E7CBD0A9C47}" type="parTrans" cxnId="{D4BDEBC3-CBC3-4F99-AAA7-8F21D70DE749}">
      <dgm:prSet/>
      <dgm:spPr/>
      <dgm:t>
        <a:bodyPr/>
        <a:lstStyle/>
        <a:p>
          <a:endParaRPr lang="da-DK"/>
        </a:p>
      </dgm:t>
    </dgm:pt>
    <dgm:pt modelId="{A6CBB75D-1C5A-4B99-869B-3D62ED92934D}" type="sibTrans" cxnId="{D4BDEBC3-CBC3-4F99-AAA7-8F21D70DE749}">
      <dgm:prSet/>
      <dgm:spPr/>
      <dgm:t>
        <a:bodyPr/>
        <a:lstStyle/>
        <a:p>
          <a:endParaRPr lang="da-DK"/>
        </a:p>
      </dgm:t>
    </dgm:pt>
    <dgm:pt modelId="{96181450-BA56-4207-8B81-FDB30D4F99D4}" type="pres">
      <dgm:prSet presAssocID="{4985DA1F-E305-4E94-87BA-B3F5ADD63D23}" presName="vert0" presStyleCnt="0">
        <dgm:presLayoutVars>
          <dgm:dir/>
          <dgm:animOne val="branch"/>
          <dgm:animLvl val="lvl"/>
        </dgm:presLayoutVars>
      </dgm:prSet>
      <dgm:spPr/>
    </dgm:pt>
    <dgm:pt modelId="{39A1AA44-7E12-49CC-A602-4FF8BCA549FE}" type="pres">
      <dgm:prSet presAssocID="{1D84F018-7877-4E12-9D2E-424EEE224EB6}" presName="thickLine" presStyleLbl="alignNode1" presStyleIdx="0" presStyleCnt="3"/>
      <dgm:spPr/>
    </dgm:pt>
    <dgm:pt modelId="{4B022AD8-291A-45AD-AB43-5EFD316ADFA5}" type="pres">
      <dgm:prSet presAssocID="{1D84F018-7877-4E12-9D2E-424EEE224EB6}" presName="horz1" presStyleCnt="0"/>
      <dgm:spPr/>
    </dgm:pt>
    <dgm:pt modelId="{9AD32712-B604-4A7C-9246-832D8D95845B}" type="pres">
      <dgm:prSet presAssocID="{1D84F018-7877-4E12-9D2E-424EEE224EB6}" presName="tx1" presStyleLbl="revTx" presStyleIdx="0" presStyleCnt="3"/>
      <dgm:spPr/>
    </dgm:pt>
    <dgm:pt modelId="{9640B59F-F907-47CF-A311-F9431B3CBF1F}" type="pres">
      <dgm:prSet presAssocID="{1D84F018-7877-4E12-9D2E-424EEE224EB6}" presName="vert1" presStyleCnt="0"/>
      <dgm:spPr/>
    </dgm:pt>
    <dgm:pt modelId="{8DA51EBE-9846-42A6-99B2-EBCA22D55107}" type="pres">
      <dgm:prSet presAssocID="{1C30F469-B70F-4E6C-8832-D31694AAD5F6}" presName="thickLine" presStyleLbl="alignNode1" presStyleIdx="1" presStyleCnt="3"/>
      <dgm:spPr/>
    </dgm:pt>
    <dgm:pt modelId="{68C7AC8D-C37C-42B6-A25C-451939B7DA33}" type="pres">
      <dgm:prSet presAssocID="{1C30F469-B70F-4E6C-8832-D31694AAD5F6}" presName="horz1" presStyleCnt="0"/>
      <dgm:spPr/>
    </dgm:pt>
    <dgm:pt modelId="{A4A1728F-9525-45EB-9E97-3147E79CDA58}" type="pres">
      <dgm:prSet presAssocID="{1C30F469-B70F-4E6C-8832-D31694AAD5F6}" presName="tx1" presStyleLbl="revTx" presStyleIdx="1" presStyleCnt="3"/>
      <dgm:spPr/>
    </dgm:pt>
    <dgm:pt modelId="{070070D4-D4DC-4EDF-A91A-AF160EEBA73E}" type="pres">
      <dgm:prSet presAssocID="{1C30F469-B70F-4E6C-8832-D31694AAD5F6}" presName="vert1" presStyleCnt="0"/>
      <dgm:spPr/>
    </dgm:pt>
    <dgm:pt modelId="{21B8BF6C-04FF-4DBC-977F-5968403EFC76}" type="pres">
      <dgm:prSet presAssocID="{97758CF4-7DAB-4CF8-A9D4-D3195793169F}" presName="thickLine" presStyleLbl="alignNode1" presStyleIdx="2" presStyleCnt="3"/>
      <dgm:spPr/>
    </dgm:pt>
    <dgm:pt modelId="{CA3E9C3A-0079-486C-8848-7CD6F029704C}" type="pres">
      <dgm:prSet presAssocID="{97758CF4-7DAB-4CF8-A9D4-D3195793169F}" presName="horz1" presStyleCnt="0"/>
      <dgm:spPr/>
    </dgm:pt>
    <dgm:pt modelId="{AA599FB6-AAAC-452F-A176-431CA3E08678}" type="pres">
      <dgm:prSet presAssocID="{97758CF4-7DAB-4CF8-A9D4-D3195793169F}" presName="tx1" presStyleLbl="revTx" presStyleIdx="2" presStyleCnt="3"/>
      <dgm:spPr/>
    </dgm:pt>
    <dgm:pt modelId="{A81286A9-64C0-4D9D-B8F3-C5CF9FBC3394}" type="pres">
      <dgm:prSet presAssocID="{97758CF4-7DAB-4CF8-A9D4-D3195793169F}" presName="vert1" presStyleCnt="0"/>
      <dgm:spPr/>
    </dgm:pt>
  </dgm:ptLst>
  <dgm:cxnLst>
    <dgm:cxn modelId="{767CC90C-D132-4834-98CD-50DEB98B60BC}" type="presOf" srcId="{1D84F018-7877-4E12-9D2E-424EEE224EB6}" destId="{9AD32712-B604-4A7C-9246-832D8D95845B}" srcOrd="0" destOrd="0" presId="urn:microsoft.com/office/officeart/2008/layout/LinedList"/>
    <dgm:cxn modelId="{4C33343B-C49E-4CC9-AD92-9029E809B92E}" type="presOf" srcId="{4985DA1F-E305-4E94-87BA-B3F5ADD63D23}" destId="{96181450-BA56-4207-8B81-FDB30D4F99D4}" srcOrd="0" destOrd="0" presId="urn:microsoft.com/office/officeart/2008/layout/LinedList"/>
    <dgm:cxn modelId="{25780B40-7A33-42F0-8317-0338D88C958E}" type="presOf" srcId="{97758CF4-7DAB-4CF8-A9D4-D3195793169F}" destId="{AA599FB6-AAAC-452F-A176-431CA3E08678}" srcOrd="0" destOrd="0" presId="urn:microsoft.com/office/officeart/2008/layout/LinedList"/>
    <dgm:cxn modelId="{1F3B4D46-BB47-42CB-9184-535D5D01D6CE}" srcId="{4985DA1F-E305-4E94-87BA-B3F5ADD63D23}" destId="{1C30F469-B70F-4E6C-8832-D31694AAD5F6}" srcOrd="1" destOrd="0" parTransId="{8E9BA907-BF52-4D11-9952-D8EAE5261602}" sibTransId="{7F7CC4B7-C48B-463E-8694-B5F1F10298A7}"/>
    <dgm:cxn modelId="{E7C9B67E-11C0-4EC6-BA2C-9B2D2B71E647}" type="presOf" srcId="{1C30F469-B70F-4E6C-8832-D31694AAD5F6}" destId="{A4A1728F-9525-45EB-9E97-3147E79CDA58}" srcOrd="0" destOrd="0" presId="urn:microsoft.com/office/officeart/2008/layout/LinedList"/>
    <dgm:cxn modelId="{B6D02299-C44A-4A09-BF92-CF7849663582}" srcId="{4985DA1F-E305-4E94-87BA-B3F5ADD63D23}" destId="{1D84F018-7877-4E12-9D2E-424EEE224EB6}" srcOrd="0" destOrd="0" parTransId="{D6C28D23-4007-4B59-A78D-ACB2362BEBCE}" sibTransId="{0AE4B7C9-0EBB-4061-B9FF-21825A4FE0F4}"/>
    <dgm:cxn modelId="{D4BDEBC3-CBC3-4F99-AAA7-8F21D70DE749}" srcId="{4985DA1F-E305-4E94-87BA-B3F5ADD63D23}" destId="{97758CF4-7DAB-4CF8-A9D4-D3195793169F}" srcOrd="2" destOrd="0" parTransId="{4703424F-A65F-49B2-BA24-4E7CBD0A9C47}" sibTransId="{A6CBB75D-1C5A-4B99-869B-3D62ED92934D}"/>
    <dgm:cxn modelId="{A8E007A3-0323-4879-A80C-3AA9C858E416}" type="presParOf" srcId="{96181450-BA56-4207-8B81-FDB30D4F99D4}" destId="{39A1AA44-7E12-49CC-A602-4FF8BCA549FE}" srcOrd="0" destOrd="0" presId="urn:microsoft.com/office/officeart/2008/layout/LinedList"/>
    <dgm:cxn modelId="{E44777F0-A588-439C-815B-9749B04EF293}" type="presParOf" srcId="{96181450-BA56-4207-8B81-FDB30D4F99D4}" destId="{4B022AD8-291A-45AD-AB43-5EFD316ADFA5}" srcOrd="1" destOrd="0" presId="urn:microsoft.com/office/officeart/2008/layout/LinedList"/>
    <dgm:cxn modelId="{913E84CA-CA61-41A5-B250-CE1DACFDBA29}" type="presParOf" srcId="{4B022AD8-291A-45AD-AB43-5EFD316ADFA5}" destId="{9AD32712-B604-4A7C-9246-832D8D95845B}" srcOrd="0" destOrd="0" presId="urn:microsoft.com/office/officeart/2008/layout/LinedList"/>
    <dgm:cxn modelId="{1457996E-49CD-4F63-9B0A-949CF14ACD13}" type="presParOf" srcId="{4B022AD8-291A-45AD-AB43-5EFD316ADFA5}" destId="{9640B59F-F907-47CF-A311-F9431B3CBF1F}" srcOrd="1" destOrd="0" presId="urn:microsoft.com/office/officeart/2008/layout/LinedList"/>
    <dgm:cxn modelId="{4964D1A3-4E60-4155-B518-1F389F2115E2}" type="presParOf" srcId="{96181450-BA56-4207-8B81-FDB30D4F99D4}" destId="{8DA51EBE-9846-42A6-99B2-EBCA22D55107}" srcOrd="2" destOrd="0" presId="urn:microsoft.com/office/officeart/2008/layout/LinedList"/>
    <dgm:cxn modelId="{7F5A7E10-AAA4-4277-ADAA-4AAEB0D09073}" type="presParOf" srcId="{96181450-BA56-4207-8B81-FDB30D4F99D4}" destId="{68C7AC8D-C37C-42B6-A25C-451939B7DA33}" srcOrd="3" destOrd="0" presId="urn:microsoft.com/office/officeart/2008/layout/LinedList"/>
    <dgm:cxn modelId="{8F5AAE53-967E-41B8-B576-0596ACFF784D}" type="presParOf" srcId="{68C7AC8D-C37C-42B6-A25C-451939B7DA33}" destId="{A4A1728F-9525-45EB-9E97-3147E79CDA58}" srcOrd="0" destOrd="0" presId="urn:microsoft.com/office/officeart/2008/layout/LinedList"/>
    <dgm:cxn modelId="{1B7E4320-9B84-4D69-BA3C-9BE1E56AD7D4}" type="presParOf" srcId="{68C7AC8D-C37C-42B6-A25C-451939B7DA33}" destId="{070070D4-D4DC-4EDF-A91A-AF160EEBA73E}" srcOrd="1" destOrd="0" presId="urn:microsoft.com/office/officeart/2008/layout/LinedList"/>
    <dgm:cxn modelId="{8B24F0DC-4BB5-47D6-AF99-13C89E3A49FF}" type="presParOf" srcId="{96181450-BA56-4207-8B81-FDB30D4F99D4}" destId="{21B8BF6C-04FF-4DBC-977F-5968403EFC76}" srcOrd="4" destOrd="0" presId="urn:microsoft.com/office/officeart/2008/layout/LinedList"/>
    <dgm:cxn modelId="{451FE571-9BFF-4D7A-BF21-494AA73E12E7}" type="presParOf" srcId="{96181450-BA56-4207-8B81-FDB30D4F99D4}" destId="{CA3E9C3A-0079-486C-8848-7CD6F029704C}" srcOrd="5" destOrd="0" presId="urn:microsoft.com/office/officeart/2008/layout/LinedList"/>
    <dgm:cxn modelId="{765899D5-FDB7-48A7-92A5-3D8FD41C8FE8}" type="presParOf" srcId="{CA3E9C3A-0079-486C-8848-7CD6F029704C}" destId="{AA599FB6-AAAC-452F-A176-431CA3E08678}" srcOrd="0" destOrd="0" presId="urn:microsoft.com/office/officeart/2008/layout/LinedList"/>
    <dgm:cxn modelId="{FA20F168-F2A5-4AB8-A7E6-0A939F062E6E}" type="presParOf" srcId="{CA3E9C3A-0079-486C-8848-7CD6F029704C}" destId="{A81286A9-64C0-4D9D-B8F3-C5CF9FBC339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9CC16-5C67-44CD-A409-2618626E96A6}">
      <dsp:nvSpPr>
        <dsp:cNvPr id="0" name=""/>
        <dsp:cNvSpPr/>
      </dsp:nvSpPr>
      <dsp:spPr>
        <a:xfrm>
          <a:off x="0" y="848366"/>
          <a:ext cx="5111749" cy="2878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da-DK" sz="1200" kern="1200" dirty="0"/>
            <a:t>Rydning af indbo, før renovering (Beboer)</a:t>
          </a:r>
          <a:endParaRPr lang="en-US" sz="1200" kern="1200" dirty="0"/>
        </a:p>
      </dsp:txBody>
      <dsp:txXfrm>
        <a:off x="14050" y="862416"/>
        <a:ext cx="5083649" cy="259719"/>
      </dsp:txXfrm>
    </dsp:sp>
    <dsp:sp modelId="{9DB48326-CC0C-4244-A451-01A89210CFBF}">
      <dsp:nvSpPr>
        <dsp:cNvPr id="0" name=""/>
        <dsp:cNvSpPr/>
      </dsp:nvSpPr>
      <dsp:spPr>
        <a:xfrm>
          <a:off x="0" y="1170746"/>
          <a:ext cx="5111749" cy="2878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da-DK" sz="1200" kern="1200" dirty="0"/>
            <a:t>Beboer skal aflevere sin nøgle til varmemesteren en uge før opstart indvendigt. </a:t>
          </a:r>
          <a:endParaRPr lang="en-US" sz="1200" kern="1200" dirty="0"/>
        </a:p>
      </dsp:txBody>
      <dsp:txXfrm>
        <a:off x="14050" y="1184796"/>
        <a:ext cx="5083649" cy="259719"/>
      </dsp:txXfrm>
    </dsp:sp>
    <dsp:sp modelId="{199931BE-43C7-4088-9153-EB62B53B944C}">
      <dsp:nvSpPr>
        <dsp:cNvPr id="0" name=""/>
        <dsp:cNvSpPr/>
      </dsp:nvSpPr>
      <dsp:spPr>
        <a:xfrm>
          <a:off x="0" y="1493126"/>
          <a:ext cx="5111749" cy="2878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err="1"/>
            <a:t>Gennemgang</a:t>
          </a:r>
          <a:r>
            <a:rPr lang="en-US" sz="1200" kern="1200" dirty="0"/>
            <a:t> </a:t>
          </a:r>
          <a:r>
            <a:rPr lang="en-US" sz="1200" kern="1200" dirty="0" err="1"/>
            <a:t>af</a:t>
          </a:r>
          <a:r>
            <a:rPr lang="en-US" sz="1200" kern="1200" dirty="0"/>
            <a:t> </a:t>
          </a:r>
          <a:r>
            <a:rPr lang="en-US" sz="1200" kern="1200" dirty="0" err="1"/>
            <a:t>rydningsomfang</a:t>
          </a:r>
          <a:r>
            <a:rPr lang="en-US" sz="1200" kern="1200" dirty="0"/>
            <a:t> med </a:t>
          </a:r>
          <a:r>
            <a:rPr lang="en-US" sz="1200" kern="1200" dirty="0" err="1"/>
            <a:t>byggeledelsen</a:t>
          </a:r>
          <a:r>
            <a:rPr lang="en-US" sz="1200" kern="1200" dirty="0"/>
            <a:t>.</a:t>
          </a:r>
        </a:p>
      </dsp:txBody>
      <dsp:txXfrm>
        <a:off x="14050" y="1507176"/>
        <a:ext cx="5083649" cy="259719"/>
      </dsp:txXfrm>
    </dsp:sp>
    <dsp:sp modelId="{6810B063-E18E-459B-B85D-5DF98B1AEC99}">
      <dsp:nvSpPr>
        <dsp:cNvPr id="0" name=""/>
        <dsp:cNvSpPr/>
      </dsp:nvSpPr>
      <dsp:spPr>
        <a:xfrm>
          <a:off x="0" y="1815506"/>
          <a:ext cx="5111749" cy="2878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da-DK" sz="1200" kern="1200" dirty="0"/>
            <a:t>Før-registrering af lejlighederne (Foto) (byggeledelse)</a:t>
          </a:r>
          <a:endParaRPr lang="en-US" sz="1200" kern="1200" dirty="0"/>
        </a:p>
      </dsp:txBody>
      <dsp:txXfrm>
        <a:off x="14050" y="1829556"/>
        <a:ext cx="5083649" cy="259719"/>
      </dsp:txXfrm>
    </dsp:sp>
    <dsp:sp modelId="{841FA055-56D0-4A82-805E-B3EECDEA399C}">
      <dsp:nvSpPr>
        <dsp:cNvPr id="0" name=""/>
        <dsp:cNvSpPr/>
      </dsp:nvSpPr>
      <dsp:spPr>
        <a:xfrm>
          <a:off x="0" y="2137886"/>
          <a:ext cx="5111749" cy="2878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da-DK" sz="1200" kern="1200" dirty="0"/>
            <a:t>Nøgleboks monteres. </a:t>
          </a:r>
          <a:endParaRPr lang="en-US" sz="1200" kern="1200" dirty="0"/>
        </a:p>
      </dsp:txBody>
      <dsp:txXfrm>
        <a:off x="14050" y="2151936"/>
        <a:ext cx="5083649" cy="259719"/>
      </dsp:txXfrm>
    </dsp:sp>
    <dsp:sp modelId="{832970FE-2338-41E4-9408-AA4BD629EEBD}">
      <dsp:nvSpPr>
        <dsp:cNvPr id="0" name=""/>
        <dsp:cNvSpPr/>
      </dsp:nvSpPr>
      <dsp:spPr>
        <a:xfrm>
          <a:off x="0" y="2460266"/>
          <a:ext cx="5111749" cy="2878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err="1"/>
            <a:t>Afspærringsventiler</a:t>
          </a:r>
          <a:r>
            <a:rPr lang="en-US" sz="1200" kern="1200" dirty="0"/>
            <a:t> </a:t>
          </a:r>
          <a:r>
            <a:rPr lang="en-US" sz="1200" kern="1200" dirty="0" err="1"/>
            <a:t>på</a:t>
          </a:r>
          <a:r>
            <a:rPr lang="en-US" sz="1200" kern="1200" dirty="0"/>
            <a:t> radiator mod </a:t>
          </a:r>
          <a:r>
            <a:rPr lang="en-US" sz="1200" kern="1200" dirty="0" err="1"/>
            <a:t>altan</a:t>
          </a:r>
          <a:r>
            <a:rPr lang="en-US" sz="1200" kern="1200" dirty="0"/>
            <a:t> </a:t>
          </a:r>
          <a:r>
            <a:rPr lang="en-US" sz="1200" kern="1200" dirty="0" err="1"/>
            <a:t>monteres</a:t>
          </a:r>
          <a:r>
            <a:rPr lang="en-US" sz="1200" kern="1200" dirty="0"/>
            <a:t>. </a:t>
          </a:r>
        </a:p>
      </dsp:txBody>
      <dsp:txXfrm>
        <a:off x="14050" y="2474316"/>
        <a:ext cx="5083649" cy="259719"/>
      </dsp:txXfrm>
    </dsp:sp>
    <dsp:sp modelId="{D3E06BFE-6D38-4B4A-9046-C0ADF577918C}">
      <dsp:nvSpPr>
        <dsp:cNvPr id="0" name=""/>
        <dsp:cNvSpPr/>
      </dsp:nvSpPr>
      <dsp:spPr>
        <a:xfrm>
          <a:off x="0" y="2782646"/>
          <a:ext cx="5111749" cy="2878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err="1"/>
            <a:t>Radiatorer</a:t>
          </a:r>
          <a:r>
            <a:rPr lang="en-US" sz="1200" kern="1200" dirty="0"/>
            <a:t> mod </a:t>
          </a:r>
          <a:r>
            <a:rPr lang="en-US" sz="1200" kern="1200" dirty="0" err="1"/>
            <a:t>altan</a:t>
          </a:r>
          <a:r>
            <a:rPr lang="en-US" sz="1200" kern="1200" dirty="0"/>
            <a:t> </a:t>
          </a:r>
          <a:r>
            <a:rPr lang="en-US" sz="1200" kern="1200" dirty="0" err="1"/>
            <a:t>demonteres</a:t>
          </a:r>
          <a:r>
            <a:rPr lang="en-US" sz="1200" kern="1200" dirty="0"/>
            <a:t> </a:t>
          </a:r>
          <a:r>
            <a:rPr lang="en-US" sz="1200" kern="1200" dirty="0" err="1"/>
            <a:t>og</a:t>
          </a:r>
          <a:r>
            <a:rPr lang="en-US" sz="1200" kern="1200" dirty="0"/>
            <a:t> </a:t>
          </a:r>
          <a:r>
            <a:rPr lang="en-US" sz="1200" kern="1200" dirty="0" err="1"/>
            <a:t>stilles</a:t>
          </a:r>
          <a:r>
            <a:rPr lang="en-US" sz="1200" kern="1200" dirty="0"/>
            <a:t> </a:t>
          </a:r>
          <a:r>
            <a:rPr lang="en-US" sz="1200" kern="1200" dirty="0" err="1"/>
            <a:t>i</a:t>
          </a:r>
          <a:r>
            <a:rPr lang="en-US" sz="1200" kern="1200" dirty="0"/>
            <a:t> </a:t>
          </a:r>
          <a:r>
            <a:rPr lang="en-US" sz="1200" kern="1200" dirty="0" err="1"/>
            <a:t>lejlighed</a:t>
          </a:r>
          <a:r>
            <a:rPr lang="en-US" sz="1200" kern="1200" dirty="0"/>
            <a:t>. </a:t>
          </a:r>
        </a:p>
      </dsp:txBody>
      <dsp:txXfrm>
        <a:off x="14050" y="2796696"/>
        <a:ext cx="5083649" cy="259719"/>
      </dsp:txXfrm>
    </dsp:sp>
    <dsp:sp modelId="{8002FC0A-AE0D-4FB8-8F15-4BD33EB23E2C}">
      <dsp:nvSpPr>
        <dsp:cNvPr id="0" name=""/>
        <dsp:cNvSpPr/>
      </dsp:nvSpPr>
      <dsp:spPr>
        <a:xfrm>
          <a:off x="0" y="3105026"/>
          <a:ext cx="5111749" cy="2878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err="1"/>
            <a:t>Støvvæg</a:t>
          </a:r>
          <a:r>
            <a:rPr lang="en-US" sz="1200" kern="1200" dirty="0"/>
            <a:t> </a:t>
          </a:r>
          <a:r>
            <a:rPr lang="en-US" sz="1200" kern="1200" dirty="0" err="1"/>
            <a:t>monteres</a:t>
          </a:r>
          <a:r>
            <a:rPr lang="en-US" sz="1200" kern="1200" dirty="0"/>
            <a:t> mod </a:t>
          </a:r>
          <a:r>
            <a:rPr lang="en-US" sz="1200" kern="1200" dirty="0" err="1"/>
            <a:t>altan</a:t>
          </a:r>
          <a:r>
            <a:rPr lang="en-US" sz="1200" kern="1200"/>
            <a:t>.  </a:t>
          </a:r>
          <a:endParaRPr lang="en-US" sz="1200" kern="1200" dirty="0"/>
        </a:p>
      </dsp:txBody>
      <dsp:txXfrm>
        <a:off x="14050" y="3119076"/>
        <a:ext cx="5083649" cy="259719"/>
      </dsp:txXfrm>
    </dsp:sp>
    <dsp:sp modelId="{5E91D16F-4BA4-4404-9805-804DEA0C1648}">
      <dsp:nvSpPr>
        <dsp:cNvPr id="0" name=""/>
        <dsp:cNvSpPr/>
      </dsp:nvSpPr>
      <dsp:spPr>
        <a:xfrm>
          <a:off x="0" y="3427406"/>
          <a:ext cx="5111749" cy="2878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da-DK" sz="1200" kern="1200" dirty="0"/>
            <a:t>Vinduer og døre monteres på indgangside og herefter altanside. </a:t>
          </a:r>
          <a:endParaRPr lang="en-US" sz="1200" kern="1200" dirty="0"/>
        </a:p>
      </dsp:txBody>
      <dsp:txXfrm>
        <a:off x="14050" y="3441456"/>
        <a:ext cx="5083649" cy="259719"/>
      </dsp:txXfrm>
    </dsp:sp>
    <dsp:sp modelId="{E0E01DAE-570E-435B-B89C-F1C1EFCAA669}">
      <dsp:nvSpPr>
        <dsp:cNvPr id="0" name=""/>
        <dsp:cNvSpPr/>
      </dsp:nvSpPr>
      <dsp:spPr>
        <a:xfrm>
          <a:off x="0" y="3749786"/>
          <a:ext cx="5111749" cy="2878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err="1"/>
            <a:t>Indvendig</a:t>
          </a:r>
          <a:r>
            <a:rPr lang="en-US" sz="1200" kern="1200" dirty="0"/>
            <a:t> </a:t>
          </a:r>
          <a:r>
            <a:rPr lang="en-US" sz="1200" kern="1200" dirty="0" err="1"/>
            <a:t>lysninger</a:t>
          </a:r>
          <a:r>
            <a:rPr lang="en-US" sz="1200" kern="1200" dirty="0"/>
            <a:t> + </a:t>
          </a:r>
          <a:r>
            <a:rPr lang="en-US" sz="1200" kern="1200" dirty="0" err="1"/>
            <a:t>gummifuge</a:t>
          </a:r>
          <a:endParaRPr lang="en-US" sz="1200" kern="1200" dirty="0"/>
        </a:p>
      </dsp:txBody>
      <dsp:txXfrm>
        <a:off x="14050" y="3763836"/>
        <a:ext cx="5083649" cy="259719"/>
      </dsp:txXfrm>
    </dsp:sp>
    <dsp:sp modelId="{CED7DB18-BE75-4AED-A114-DC1E69EF3480}">
      <dsp:nvSpPr>
        <dsp:cNvPr id="0" name=""/>
        <dsp:cNvSpPr/>
      </dsp:nvSpPr>
      <dsp:spPr>
        <a:xfrm>
          <a:off x="0" y="4072166"/>
          <a:ext cx="5111749" cy="2878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da-DK" sz="1200" kern="1200" dirty="0"/>
            <a:t>Slutmaling</a:t>
          </a:r>
          <a:endParaRPr lang="en-US" sz="1200" kern="1200" dirty="0"/>
        </a:p>
      </dsp:txBody>
      <dsp:txXfrm>
        <a:off x="14050" y="4086216"/>
        <a:ext cx="5083649" cy="259719"/>
      </dsp:txXfrm>
    </dsp:sp>
    <dsp:sp modelId="{D8E798FF-39FC-4D56-A51F-4C87ABB4AB0C}">
      <dsp:nvSpPr>
        <dsp:cNvPr id="0" name=""/>
        <dsp:cNvSpPr/>
      </dsp:nvSpPr>
      <dsp:spPr>
        <a:xfrm>
          <a:off x="0" y="4394546"/>
          <a:ext cx="5111749" cy="2878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da-DK" sz="1200" kern="1200" dirty="0"/>
            <a:t>Gennemgang af lejlighed for mangler</a:t>
          </a:r>
          <a:endParaRPr lang="en-US" sz="1200" kern="1200" dirty="0"/>
        </a:p>
      </dsp:txBody>
      <dsp:txXfrm>
        <a:off x="14050" y="4408596"/>
        <a:ext cx="5083649" cy="259719"/>
      </dsp:txXfrm>
    </dsp:sp>
    <dsp:sp modelId="{A0351F0D-F929-4741-8F0B-790703060D0F}">
      <dsp:nvSpPr>
        <dsp:cNvPr id="0" name=""/>
        <dsp:cNvSpPr/>
      </dsp:nvSpPr>
      <dsp:spPr>
        <a:xfrm>
          <a:off x="0" y="4716926"/>
          <a:ext cx="5111749" cy="2878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da-DK" sz="1200" kern="1200" dirty="0"/>
            <a:t>Aflevering = Ibrugtagning</a:t>
          </a:r>
          <a:endParaRPr lang="en-US" sz="1200" kern="1200" dirty="0"/>
        </a:p>
      </dsp:txBody>
      <dsp:txXfrm>
        <a:off x="14050" y="4730976"/>
        <a:ext cx="5083649" cy="2597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DCEAB-B7B6-4DF7-A752-DBA1374F3422}">
      <dsp:nvSpPr>
        <dsp:cNvPr id="0" name=""/>
        <dsp:cNvSpPr/>
      </dsp:nvSpPr>
      <dsp:spPr>
        <a:xfrm>
          <a:off x="0" y="735468"/>
          <a:ext cx="8229600" cy="13577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7CBF34-C939-4437-8F23-233B613DA98C}">
      <dsp:nvSpPr>
        <dsp:cNvPr id="0" name=""/>
        <dsp:cNvSpPr/>
      </dsp:nvSpPr>
      <dsp:spPr>
        <a:xfrm>
          <a:off x="410731" y="1040971"/>
          <a:ext cx="746783" cy="7467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D5145D-96DE-4172-A71C-A31422D5697A}">
      <dsp:nvSpPr>
        <dsp:cNvPr id="0" name=""/>
        <dsp:cNvSpPr/>
      </dsp:nvSpPr>
      <dsp:spPr>
        <a:xfrm>
          <a:off x="1568246" y="735468"/>
          <a:ext cx="66613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1111250">
            <a:lnSpc>
              <a:spcPct val="90000"/>
            </a:lnSpc>
            <a:spcBef>
              <a:spcPct val="0"/>
            </a:spcBef>
            <a:spcAft>
              <a:spcPct val="35000"/>
            </a:spcAft>
            <a:buNone/>
          </a:pPr>
          <a:r>
            <a:rPr lang="da-DK" sz="2500" b="1" u="sng" kern="1200" dirty="0"/>
            <a:t>Hold øje med jeres mail</a:t>
          </a:r>
          <a:r>
            <a:rPr lang="da-DK" sz="2500" b="1" u="sng" kern="1200"/>
            <a:t>/SMS/opgangsdøre</a:t>
          </a:r>
          <a:r>
            <a:rPr lang="da-DK" sz="2500" b="1" u="sng" kern="1200" dirty="0"/>
            <a:t>/postkasse – Husk at tømme den.</a:t>
          </a:r>
          <a:endParaRPr lang="en-US" sz="2500" kern="1200" dirty="0"/>
        </a:p>
      </dsp:txBody>
      <dsp:txXfrm>
        <a:off x="1568246" y="735468"/>
        <a:ext cx="6661353" cy="1357788"/>
      </dsp:txXfrm>
    </dsp:sp>
    <dsp:sp modelId="{3EC0B62F-DD8F-4B55-BCBD-726083998CF9}">
      <dsp:nvSpPr>
        <dsp:cNvPr id="0" name=""/>
        <dsp:cNvSpPr/>
      </dsp:nvSpPr>
      <dsp:spPr>
        <a:xfrm>
          <a:off x="0" y="2432705"/>
          <a:ext cx="8229600" cy="13577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D88557-018D-483D-8EF6-09FDC1D871BB}">
      <dsp:nvSpPr>
        <dsp:cNvPr id="0" name=""/>
        <dsp:cNvSpPr/>
      </dsp:nvSpPr>
      <dsp:spPr>
        <a:xfrm>
          <a:off x="410731" y="2738207"/>
          <a:ext cx="746783" cy="7467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9AC142-E3EC-423E-AF86-85050607732B}">
      <dsp:nvSpPr>
        <dsp:cNvPr id="0" name=""/>
        <dsp:cNvSpPr/>
      </dsp:nvSpPr>
      <dsp:spPr>
        <a:xfrm>
          <a:off x="1568246" y="2432705"/>
          <a:ext cx="66613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1111250">
            <a:lnSpc>
              <a:spcPct val="90000"/>
            </a:lnSpc>
            <a:spcBef>
              <a:spcPct val="0"/>
            </a:spcBef>
            <a:spcAft>
              <a:spcPct val="35000"/>
            </a:spcAft>
            <a:buNone/>
          </a:pPr>
          <a:r>
            <a:rPr lang="da-DK" sz="2500" kern="1200"/>
            <a:t>Vi vil forsøge at varsle jer i god tid – </a:t>
          </a:r>
          <a:r>
            <a:rPr lang="da-DK" sz="2500" u="sng" kern="1200"/>
            <a:t>men uforudsete ting kan opstå!</a:t>
          </a:r>
          <a:r>
            <a:rPr lang="da-DK" sz="2500" kern="1200"/>
            <a:t> </a:t>
          </a:r>
          <a:endParaRPr lang="en-US" sz="2500" kern="1200"/>
        </a:p>
      </dsp:txBody>
      <dsp:txXfrm>
        <a:off x="1568246" y="2432705"/>
        <a:ext cx="6661353" cy="13577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1AA44-7E12-49CC-A602-4FF8BCA549FE}">
      <dsp:nvSpPr>
        <dsp:cNvPr id="0" name=""/>
        <dsp:cNvSpPr/>
      </dsp:nvSpPr>
      <dsp:spPr>
        <a:xfrm>
          <a:off x="0" y="2209"/>
          <a:ext cx="82296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AD32712-B604-4A7C-9246-832D8D95845B}">
      <dsp:nvSpPr>
        <dsp:cNvPr id="0" name=""/>
        <dsp:cNvSpPr/>
      </dsp:nvSpPr>
      <dsp:spPr>
        <a:xfrm>
          <a:off x="0" y="2209"/>
          <a:ext cx="82296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da-DK" sz="1700" b="0" i="0" kern="1200"/>
            <a:t>Under renoveringen skal du stadig have din egen indboforsikring. Det er din egen forsikring, der dækker ved indbrud og tyveri, og der skal som udgangspunkt være tydelige tegn på indbrud, før den dækker.</a:t>
          </a:r>
          <a:endParaRPr lang="en-US" sz="1700" kern="1200"/>
        </a:p>
      </dsp:txBody>
      <dsp:txXfrm>
        <a:off x="0" y="2209"/>
        <a:ext cx="8229600" cy="1507181"/>
      </dsp:txXfrm>
    </dsp:sp>
    <dsp:sp modelId="{8DA51EBE-9846-42A6-99B2-EBCA22D55107}">
      <dsp:nvSpPr>
        <dsp:cNvPr id="0" name=""/>
        <dsp:cNvSpPr/>
      </dsp:nvSpPr>
      <dsp:spPr>
        <a:xfrm>
          <a:off x="0" y="1509390"/>
          <a:ext cx="82296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4A1728F-9525-45EB-9E97-3147E79CDA58}">
      <dsp:nvSpPr>
        <dsp:cNvPr id="0" name=""/>
        <dsp:cNvSpPr/>
      </dsp:nvSpPr>
      <dsp:spPr>
        <a:xfrm>
          <a:off x="0" y="1509390"/>
          <a:ext cx="82296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da-DK" sz="1700" b="0" i="0" kern="1200" dirty="0"/>
            <a:t>Entrepriseforsikringen der er tegnet i forbindelse med renoveringen, dækker kun skader på dit indbo, der direkte skyldes selve renoveringsarbejdet (fx håndværkerforårsaget skade, brand m.m.), samt simpelt tyveri i arbejdstiden, når håndværkere har adgang til boligen. Simpelt tyveri betyder tyveri uden tegn på indbrud.</a:t>
          </a:r>
        </a:p>
      </dsp:txBody>
      <dsp:txXfrm>
        <a:off x="0" y="1509390"/>
        <a:ext cx="8229600" cy="1507181"/>
      </dsp:txXfrm>
    </dsp:sp>
    <dsp:sp modelId="{21B8BF6C-04FF-4DBC-977F-5968403EFC76}">
      <dsp:nvSpPr>
        <dsp:cNvPr id="0" name=""/>
        <dsp:cNvSpPr/>
      </dsp:nvSpPr>
      <dsp:spPr>
        <a:xfrm>
          <a:off x="0" y="3016572"/>
          <a:ext cx="82296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A599FB6-AAAC-452F-A176-431CA3E08678}">
      <dsp:nvSpPr>
        <dsp:cNvPr id="0" name=""/>
        <dsp:cNvSpPr/>
      </dsp:nvSpPr>
      <dsp:spPr>
        <a:xfrm>
          <a:off x="0" y="3016572"/>
          <a:ext cx="82296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da-DK" sz="1700" b="0" i="0" kern="1200" dirty="0"/>
            <a:t>Forsikringen </a:t>
          </a:r>
          <a:r>
            <a:rPr lang="da-DK" sz="1700" b="0" i="1" u="sng" kern="1200" dirty="0"/>
            <a:t>dækker ikke</a:t>
          </a:r>
          <a:r>
            <a:rPr lang="da-DK" sz="1700" b="0" i="0" kern="1200" dirty="0"/>
            <a:t> kontanter, smykker, guld, sølv, værdipapirer eller rene støvskader eller anden tilsmudsning på indbo. Sørg derfor altid for at fjerne eller låse værdigenstande inde, da forsikringen ikke dækker fritliggende værdier, samt afdæk værdifuldt indbo.</a:t>
          </a:r>
        </a:p>
      </dsp:txBody>
      <dsp:txXfrm>
        <a:off x="0" y="3016572"/>
        <a:ext cx="8229600" cy="15071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2945659" cy="498056"/>
          </a:xfrm>
          <a:prstGeom prst="rect">
            <a:avLst/>
          </a:prstGeom>
        </p:spPr>
        <p:txBody>
          <a:bodyPr vert="horz" lIns="91433" tIns="45717" rIns="91433" bIns="45717" rtlCol="0"/>
          <a:lstStyle>
            <a:lvl1pPr algn="l">
              <a:defRPr sz="1200"/>
            </a:lvl1pPr>
          </a:lstStyle>
          <a:p>
            <a:endParaRPr lang="da-DK"/>
          </a:p>
        </p:txBody>
      </p:sp>
      <p:sp>
        <p:nvSpPr>
          <p:cNvPr id="3" name="Pladsholder til dato 2"/>
          <p:cNvSpPr>
            <a:spLocks noGrp="1"/>
          </p:cNvSpPr>
          <p:nvPr>
            <p:ph type="dt" idx="1"/>
          </p:nvPr>
        </p:nvSpPr>
        <p:spPr>
          <a:xfrm>
            <a:off x="3850444" y="0"/>
            <a:ext cx="2945659" cy="498056"/>
          </a:xfrm>
          <a:prstGeom prst="rect">
            <a:avLst/>
          </a:prstGeom>
        </p:spPr>
        <p:txBody>
          <a:bodyPr vert="horz" lIns="91433" tIns="45717" rIns="91433" bIns="45717" rtlCol="0"/>
          <a:lstStyle>
            <a:lvl1pPr algn="r">
              <a:defRPr sz="1200"/>
            </a:lvl1pPr>
          </a:lstStyle>
          <a:p>
            <a:fld id="{73D2E70F-0830-485B-BE4F-6AB8BA62CBC5}" type="datetimeFigureOut">
              <a:rPr lang="da-DK" smtClean="0"/>
              <a:t>03-03-2026</a:t>
            </a:fld>
            <a:endParaRPr lang="da-DK"/>
          </a:p>
        </p:txBody>
      </p:sp>
      <p:sp>
        <p:nvSpPr>
          <p:cNvPr id="4" name="Pladsholder til slidebillede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33" tIns="45717" rIns="91433" bIns="45717"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33" tIns="45717" rIns="91433" bIns="45717"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1" y="9428584"/>
            <a:ext cx="2945659" cy="498055"/>
          </a:xfrm>
          <a:prstGeom prst="rect">
            <a:avLst/>
          </a:prstGeom>
        </p:spPr>
        <p:txBody>
          <a:bodyPr vert="horz" lIns="91433" tIns="45717" rIns="91433" bIns="45717"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4" y="9428584"/>
            <a:ext cx="2945659" cy="498055"/>
          </a:xfrm>
          <a:prstGeom prst="rect">
            <a:avLst/>
          </a:prstGeom>
        </p:spPr>
        <p:txBody>
          <a:bodyPr vert="horz" lIns="91433" tIns="45717" rIns="91433" bIns="45717" rtlCol="0" anchor="b"/>
          <a:lstStyle>
            <a:lvl1pPr algn="r">
              <a:defRPr sz="1200"/>
            </a:lvl1pPr>
          </a:lstStyle>
          <a:p>
            <a:fld id="{8739F89E-E7DE-4084-B4BF-DB79115AA5E6}" type="slidenum">
              <a:rPr lang="da-DK" smtClean="0"/>
              <a:t>‹nr.›</a:t>
            </a:fld>
            <a:endParaRPr lang="da-DK"/>
          </a:p>
        </p:txBody>
      </p:sp>
    </p:spTree>
    <p:extLst>
      <p:ext uri="{BB962C8B-B14F-4D97-AF65-F5344CB8AC3E}">
        <p14:creationId xmlns:p14="http://schemas.microsoft.com/office/powerpoint/2010/main" val="3983687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a:t>Klik for at redigere i master</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4397D8A4-0FBC-453E-843C-8400EBDA9024}" type="datetimeFigureOut">
              <a:rPr lang="da-DK" smtClean="0"/>
              <a:t>03-03-2026</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70473632-47C2-44F1-AB68-04BDDAE77956}" type="slidenum">
              <a:rPr lang="da-DK" smtClean="0"/>
              <a:t>‹nr.›</a:t>
            </a:fld>
            <a:endParaRPr lang="da-DK" dirty="0"/>
          </a:p>
        </p:txBody>
      </p:sp>
      <p:pic>
        <p:nvPicPr>
          <p:cNvPr id="8" name="Picture 2" descr="C:\Dropbox (Egil Rasmussen)\02 Standarddokumenter\Egil Rasmussen.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5616" y="206207"/>
            <a:ext cx="6857356" cy="1263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208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4397D8A4-0FBC-453E-843C-8400EBDA9024}" type="datetimeFigureOut">
              <a:rPr lang="da-DK" smtClean="0"/>
              <a:t>03-03-2026</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70473632-47C2-44F1-AB68-04BDDAE77956}" type="slidenum">
              <a:rPr lang="da-DK" smtClean="0"/>
              <a:t>‹nr.›</a:t>
            </a:fld>
            <a:endParaRPr lang="da-DK" dirty="0"/>
          </a:p>
        </p:txBody>
      </p:sp>
    </p:spTree>
    <p:extLst>
      <p:ext uri="{BB962C8B-B14F-4D97-AF65-F5344CB8AC3E}">
        <p14:creationId xmlns:p14="http://schemas.microsoft.com/office/powerpoint/2010/main" val="3995339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4397D8A4-0FBC-453E-843C-8400EBDA9024}" type="datetimeFigureOut">
              <a:rPr lang="da-DK" smtClean="0"/>
              <a:t>03-03-2026</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70473632-47C2-44F1-AB68-04BDDAE77956}" type="slidenum">
              <a:rPr lang="da-DK" smtClean="0"/>
              <a:t>‹nr.›</a:t>
            </a:fld>
            <a:endParaRPr lang="da-DK" dirty="0"/>
          </a:p>
        </p:txBody>
      </p:sp>
    </p:spTree>
    <p:extLst>
      <p:ext uri="{BB962C8B-B14F-4D97-AF65-F5344CB8AC3E}">
        <p14:creationId xmlns:p14="http://schemas.microsoft.com/office/powerpoint/2010/main" val="135568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hasCustomPrompt="1"/>
          </p:nvPr>
        </p:nvSpPr>
        <p:spPr/>
        <p:txBody>
          <a:bodyPr/>
          <a:lstStyle>
            <a:lvl1pPr>
              <a:defRPr/>
            </a:lvl1pPr>
          </a:lstStyle>
          <a:p>
            <a:pPr lvl="0"/>
            <a:r>
              <a:rPr lang="da-DK" dirty="0"/>
              <a:t>Klik, og tilføj tekst</a:t>
            </a:r>
          </a:p>
        </p:txBody>
      </p:sp>
      <p:sp>
        <p:nvSpPr>
          <p:cNvPr id="4" name="Pladsholder til dato 3"/>
          <p:cNvSpPr>
            <a:spLocks noGrp="1"/>
          </p:cNvSpPr>
          <p:nvPr>
            <p:ph type="dt" sz="half" idx="10"/>
          </p:nvPr>
        </p:nvSpPr>
        <p:spPr/>
        <p:txBody>
          <a:bodyPr/>
          <a:lstStyle/>
          <a:p>
            <a:fld id="{4397D8A4-0FBC-453E-843C-8400EBDA9024}" type="datetimeFigureOut">
              <a:rPr lang="da-DK" smtClean="0"/>
              <a:t>03-03-2026</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70473632-47C2-44F1-AB68-04BDDAE77956}" type="slidenum">
              <a:rPr lang="da-DK" smtClean="0"/>
              <a:t>‹nr.›</a:t>
            </a:fld>
            <a:endParaRPr lang="da-DK" dirty="0"/>
          </a:p>
        </p:txBody>
      </p:sp>
      <p:pic>
        <p:nvPicPr>
          <p:cNvPr id="8" name="Picture 7"/>
          <p:cNvPicPr/>
          <p:nvPr userDrawn="1"/>
        </p:nvPicPr>
        <p:blipFill>
          <a:blip r:embed="rId2" cstate="print">
            <a:extLst>
              <a:ext uri="{28A0092B-C50C-407E-A947-70E740481C1C}">
                <a14:useLocalDpi xmlns:a14="http://schemas.microsoft.com/office/drawing/2010/main" val="0"/>
              </a:ext>
            </a:extLst>
          </a:blip>
          <a:stretch>
            <a:fillRect/>
          </a:stretch>
        </p:blipFill>
        <p:spPr>
          <a:xfrm>
            <a:off x="235399" y="188640"/>
            <a:ext cx="642620" cy="642620"/>
          </a:xfrm>
          <a:prstGeom prst="rect">
            <a:avLst/>
          </a:prstGeom>
        </p:spPr>
      </p:pic>
    </p:spTree>
    <p:extLst>
      <p:ext uri="{BB962C8B-B14F-4D97-AF65-F5344CB8AC3E}">
        <p14:creationId xmlns:p14="http://schemas.microsoft.com/office/powerpoint/2010/main" val="269784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4397D8A4-0FBC-453E-843C-8400EBDA9024}" type="datetimeFigureOut">
              <a:rPr lang="da-DK" smtClean="0"/>
              <a:t>03-03-2026</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70473632-47C2-44F1-AB68-04BDDAE77956}" type="slidenum">
              <a:rPr lang="da-DK" smtClean="0"/>
              <a:t>‹nr.›</a:t>
            </a:fld>
            <a:endParaRPr lang="da-DK" dirty="0"/>
          </a:p>
        </p:txBody>
      </p:sp>
    </p:spTree>
    <p:extLst>
      <p:ext uri="{BB962C8B-B14F-4D97-AF65-F5344CB8AC3E}">
        <p14:creationId xmlns:p14="http://schemas.microsoft.com/office/powerpoint/2010/main" val="2110654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4397D8A4-0FBC-453E-843C-8400EBDA9024}" type="datetimeFigureOut">
              <a:rPr lang="da-DK" smtClean="0"/>
              <a:t>03-03-2026</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70473632-47C2-44F1-AB68-04BDDAE77956}" type="slidenum">
              <a:rPr lang="da-DK" smtClean="0"/>
              <a:t>‹nr.›</a:t>
            </a:fld>
            <a:endParaRPr lang="da-DK" dirty="0"/>
          </a:p>
        </p:txBody>
      </p:sp>
    </p:spTree>
    <p:extLst>
      <p:ext uri="{BB962C8B-B14F-4D97-AF65-F5344CB8AC3E}">
        <p14:creationId xmlns:p14="http://schemas.microsoft.com/office/powerpoint/2010/main" val="1507322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4397D8A4-0FBC-453E-843C-8400EBDA9024}" type="datetimeFigureOut">
              <a:rPr lang="da-DK" smtClean="0"/>
              <a:t>03-03-2026</a:t>
            </a:fld>
            <a:endParaRPr lang="da-DK" dirty="0"/>
          </a:p>
        </p:txBody>
      </p:sp>
      <p:sp>
        <p:nvSpPr>
          <p:cNvPr id="8" name="Pladsholder til sidefod 7"/>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fld id="{70473632-47C2-44F1-AB68-04BDDAE77956}" type="slidenum">
              <a:rPr lang="da-DK" smtClean="0"/>
              <a:t>‹nr.›</a:t>
            </a:fld>
            <a:endParaRPr lang="da-DK" dirty="0"/>
          </a:p>
        </p:txBody>
      </p:sp>
    </p:spTree>
    <p:extLst>
      <p:ext uri="{BB962C8B-B14F-4D97-AF65-F5344CB8AC3E}">
        <p14:creationId xmlns:p14="http://schemas.microsoft.com/office/powerpoint/2010/main" val="2078378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4397D8A4-0FBC-453E-843C-8400EBDA9024}" type="datetimeFigureOut">
              <a:rPr lang="da-DK" smtClean="0"/>
              <a:t>03-03-2026</a:t>
            </a:fld>
            <a:endParaRPr lang="da-DK" dirty="0"/>
          </a:p>
        </p:txBody>
      </p:sp>
      <p:sp>
        <p:nvSpPr>
          <p:cNvPr id="4" name="Pladsholder til sidefod 3"/>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70473632-47C2-44F1-AB68-04BDDAE77956}" type="slidenum">
              <a:rPr lang="da-DK" smtClean="0"/>
              <a:t>‹nr.›</a:t>
            </a:fld>
            <a:endParaRPr lang="da-DK" dirty="0"/>
          </a:p>
        </p:txBody>
      </p:sp>
    </p:spTree>
    <p:extLst>
      <p:ext uri="{BB962C8B-B14F-4D97-AF65-F5344CB8AC3E}">
        <p14:creationId xmlns:p14="http://schemas.microsoft.com/office/powerpoint/2010/main" val="229003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4397D8A4-0FBC-453E-843C-8400EBDA9024}" type="datetimeFigureOut">
              <a:rPr lang="da-DK" smtClean="0"/>
              <a:t>03-03-2026</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70473632-47C2-44F1-AB68-04BDDAE77956}" type="slidenum">
              <a:rPr lang="da-DK" smtClean="0"/>
              <a:t>‹nr.›</a:t>
            </a:fld>
            <a:endParaRPr lang="da-DK" dirty="0"/>
          </a:p>
        </p:txBody>
      </p:sp>
    </p:spTree>
    <p:extLst>
      <p:ext uri="{BB962C8B-B14F-4D97-AF65-F5344CB8AC3E}">
        <p14:creationId xmlns:p14="http://schemas.microsoft.com/office/powerpoint/2010/main" val="124327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4397D8A4-0FBC-453E-843C-8400EBDA9024}" type="datetimeFigureOut">
              <a:rPr lang="da-DK" smtClean="0"/>
              <a:t>03-03-2026</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70473632-47C2-44F1-AB68-04BDDAE77956}" type="slidenum">
              <a:rPr lang="da-DK" smtClean="0"/>
              <a:t>‹nr.›</a:t>
            </a:fld>
            <a:endParaRPr lang="da-DK" dirty="0"/>
          </a:p>
        </p:txBody>
      </p:sp>
    </p:spTree>
    <p:extLst>
      <p:ext uri="{BB962C8B-B14F-4D97-AF65-F5344CB8AC3E}">
        <p14:creationId xmlns:p14="http://schemas.microsoft.com/office/powerpoint/2010/main" val="1084648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4397D8A4-0FBC-453E-843C-8400EBDA9024}" type="datetimeFigureOut">
              <a:rPr lang="da-DK" smtClean="0"/>
              <a:t>03-03-2026</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70473632-47C2-44F1-AB68-04BDDAE77956}" type="slidenum">
              <a:rPr lang="da-DK" smtClean="0"/>
              <a:t>‹nr.›</a:t>
            </a:fld>
            <a:endParaRPr lang="da-DK" dirty="0"/>
          </a:p>
        </p:txBody>
      </p:sp>
    </p:spTree>
    <p:extLst>
      <p:ext uri="{BB962C8B-B14F-4D97-AF65-F5344CB8AC3E}">
        <p14:creationId xmlns:p14="http://schemas.microsoft.com/office/powerpoint/2010/main" val="4137386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7D8A4-0FBC-453E-843C-8400EBDA9024}" type="datetimeFigureOut">
              <a:rPr lang="da-DK" smtClean="0"/>
              <a:t>03-03-2026</a:t>
            </a:fld>
            <a:endParaRPr lang="da-DK" dirty="0"/>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73632-47C2-44F1-AB68-04BDDAE77956}" type="slidenum">
              <a:rPr lang="da-DK" smtClean="0"/>
              <a:t>‹nr.›</a:t>
            </a:fld>
            <a:endParaRPr lang="da-DK" dirty="0"/>
          </a:p>
        </p:txBody>
      </p:sp>
    </p:spTree>
    <p:extLst>
      <p:ext uri="{BB962C8B-B14F-4D97-AF65-F5344CB8AC3E}">
        <p14:creationId xmlns:p14="http://schemas.microsoft.com/office/powerpoint/2010/main" val="2185531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432471"/>
            <a:ext cx="7772400" cy="1470025"/>
          </a:xfrm>
        </p:spPr>
        <p:txBody>
          <a:bodyPr>
            <a:normAutofit fontScale="90000"/>
          </a:bodyPr>
          <a:lstStyle/>
          <a:p>
            <a:r>
              <a:rPr lang="da-DK" sz="4000" dirty="0"/>
              <a:t>Orienteringsmøde – Reginehøj blok E </a:t>
            </a:r>
            <a:br>
              <a:rPr lang="da-DK" dirty="0"/>
            </a:br>
            <a:endParaRPr lang="da-DK" dirty="0"/>
          </a:p>
        </p:txBody>
      </p:sp>
      <p:pic>
        <p:nvPicPr>
          <p:cNvPr id="5" name="Billede 4" descr="Et billede, der indeholder udendørs, sky, græs, vindue&#10;&#10;AI-genereret indhold kan være ukorrekt.">
            <a:extLst>
              <a:ext uri="{FF2B5EF4-FFF2-40B4-BE49-F238E27FC236}">
                <a16:creationId xmlns:a16="http://schemas.microsoft.com/office/drawing/2014/main" id="{98059280-C3AF-ABF8-921A-482075CEA28E}"/>
              </a:ext>
            </a:extLst>
          </p:cNvPr>
          <p:cNvPicPr>
            <a:picLocks noChangeAspect="1"/>
          </p:cNvPicPr>
          <p:nvPr/>
        </p:nvPicPr>
        <p:blipFill>
          <a:blip r:embed="rId2"/>
          <a:stretch>
            <a:fillRect/>
          </a:stretch>
        </p:blipFill>
        <p:spPr>
          <a:xfrm>
            <a:off x="2583657" y="2348880"/>
            <a:ext cx="3976685" cy="4144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03563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4FDA8A-FBFB-4EB3-A18A-F769B9717FA9}"/>
              </a:ext>
            </a:extLst>
          </p:cNvPr>
          <p:cNvSpPr>
            <a:spLocks noGrp="1"/>
          </p:cNvSpPr>
          <p:nvPr>
            <p:ph type="title"/>
          </p:nvPr>
        </p:nvSpPr>
        <p:spPr/>
        <p:txBody>
          <a:bodyPr/>
          <a:lstStyle/>
          <a:p>
            <a:r>
              <a:rPr lang="da-DK" dirty="0"/>
              <a:t>Omfang  af renovering</a:t>
            </a:r>
          </a:p>
        </p:txBody>
      </p:sp>
      <p:sp>
        <p:nvSpPr>
          <p:cNvPr id="3" name="Pladsholder til indhold 2">
            <a:extLst>
              <a:ext uri="{FF2B5EF4-FFF2-40B4-BE49-F238E27FC236}">
                <a16:creationId xmlns:a16="http://schemas.microsoft.com/office/drawing/2014/main" id="{21DB3EE2-1916-4879-8837-FBE3EC795E88}"/>
              </a:ext>
            </a:extLst>
          </p:cNvPr>
          <p:cNvSpPr>
            <a:spLocks noGrp="1"/>
          </p:cNvSpPr>
          <p:nvPr>
            <p:ph idx="1"/>
          </p:nvPr>
        </p:nvSpPr>
        <p:spPr>
          <a:xfrm>
            <a:off x="457200" y="1600201"/>
            <a:ext cx="5554960" cy="4709119"/>
          </a:xfrm>
        </p:spPr>
        <p:txBody>
          <a:bodyPr>
            <a:normAutofit/>
          </a:bodyPr>
          <a:lstStyle/>
          <a:p>
            <a:pPr marL="0" indent="0">
              <a:buNone/>
            </a:pPr>
            <a:r>
              <a:rPr lang="da-DK" b="1" u="sng" dirty="0"/>
              <a:t>Indvendigt:</a:t>
            </a:r>
          </a:p>
          <a:p>
            <a:r>
              <a:rPr lang="da-DK" sz="2000" dirty="0"/>
              <a:t>Afspærringsventiler på radiatorer mod altanside.</a:t>
            </a:r>
          </a:p>
          <a:p>
            <a:r>
              <a:rPr lang="da-DK" sz="2000" dirty="0"/>
              <a:t>De- og genmontering af radiatorer mod altan.  </a:t>
            </a:r>
          </a:p>
          <a:p>
            <a:r>
              <a:rPr lang="da-DK" sz="2000" dirty="0"/>
              <a:t>Midlertidig afskærmningsvæg mod altan. </a:t>
            </a:r>
          </a:p>
          <a:p>
            <a:r>
              <a:rPr lang="da-DK" sz="2000" dirty="0"/>
              <a:t>ADK (bygherreleverance). </a:t>
            </a:r>
          </a:p>
          <a:p>
            <a:r>
              <a:rPr lang="da-DK" sz="2000" dirty="0"/>
              <a:t>Nye lysninger/lister omkring vinduer og døre samt malerbehandling. </a:t>
            </a:r>
          </a:p>
          <a:p>
            <a:r>
              <a:rPr lang="da-DK" sz="2000" dirty="0"/>
              <a:t>Malerbehandling af Indgangsparti. </a:t>
            </a:r>
          </a:p>
          <a:p>
            <a:r>
              <a:rPr lang="da-DK" sz="2000" dirty="0"/>
              <a:t>Bræt til gardinophæng v. altan + malerbehandling. </a:t>
            </a:r>
          </a:p>
          <a:p>
            <a:pPr marL="0" indent="0">
              <a:buNone/>
            </a:pPr>
            <a:endParaRPr lang="da-DK" dirty="0">
              <a:solidFill>
                <a:srgbClr val="FF0000"/>
              </a:solidFill>
            </a:endParaRPr>
          </a:p>
          <a:p>
            <a:endParaRPr lang="da-DK" dirty="0"/>
          </a:p>
          <a:p>
            <a:pPr marL="0" indent="0">
              <a:buNone/>
            </a:pPr>
            <a:endParaRPr lang="da-DK" dirty="0"/>
          </a:p>
          <a:p>
            <a:endParaRPr lang="da-DK" dirty="0"/>
          </a:p>
        </p:txBody>
      </p:sp>
      <p:pic>
        <p:nvPicPr>
          <p:cNvPr id="7" name="Billede 6" descr="Et billede, der indeholder vindue, bygning, udendørs, ejendom&#10;&#10;AI-genereret indhold kan være ukorrekt.">
            <a:extLst>
              <a:ext uri="{FF2B5EF4-FFF2-40B4-BE49-F238E27FC236}">
                <a16:creationId xmlns:a16="http://schemas.microsoft.com/office/drawing/2014/main" id="{531F8042-7905-3BCD-F481-BF8B5E40B646}"/>
              </a:ext>
            </a:extLst>
          </p:cNvPr>
          <p:cNvPicPr>
            <a:picLocks noChangeAspect="1"/>
          </p:cNvPicPr>
          <p:nvPr/>
        </p:nvPicPr>
        <p:blipFill>
          <a:blip r:embed="rId2"/>
          <a:stretch>
            <a:fillRect/>
          </a:stretch>
        </p:blipFill>
        <p:spPr>
          <a:xfrm>
            <a:off x="6228184" y="1700808"/>
            <a:ext cx="2305522" cy="4033159"/>
          </a:xfrm>
          <a:prstGeom prst="rect">
            <a:avLst/>
          </a:prstGeom>
        </p:spPr>
      </p:pic>
    </p:spTree>
    <p:extLst>
      <p:ext uri="{BB962C8B-B14F-4D97-AF65-F5344CB8AC3E}">
        <p14:creationId xmlns:p14="http://schemas.microsoft.com/office/powerpoint/2010/main" val="1733451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F5CBCA6-29B1-5745-F9EC-B27B8E1D69F4}"/>
              </a:ext>
            </a:extLst>
          </p:cNvPr>
          <p:cNvSpPr>
            <a:spLocks noGrp="1"/>
          </p:cNvSpPr>
          <p:nvPr>
            <p:ph type="title"/>
          </p:nvPr>
        </p:nvSpPr>
        <p:spPr>
          <a:xfrm>
            <a:off x="457200" y="274638"/>
            <a:ext cx="8229600" cy="1143000"/>
          </a:xfrm>
        </p:spPr>
        <p:txBody>
          <a:bodyPr anchor="ctr">
            <a:normAutofit/>
          </a:bodyPr>
          <a:lstStyle/>
          <a:p>
            <a:pPr>
              <a:lnSpc>
                <a:spcPct val="90000"/>
              </a:lnSpc>
            </a:pPr>
            <a:r>
              <a:rPr lang="en-US" sz="3700" dirty="0"/>
              <a:t>3 </a:t>
            </a:r>
            <a:r>
              <a:rPr lang="en-US" sz="3700" dirty="0" err="1"/>
              <a:t>mdr</a:t>
            </a:r>
            <a:r>
              <a:rPr lang="en-US" sz="3700" dirty="0"/>
              <a:t>. </a:t>
            </a:r>
            <a:r>
              <a:rPr lang="en-US" sz="3700" dirty="0" err="1"/>
              <a:t>varsling</a:t>
            </a:r>
            <a:r>
              <a:rPr lang="en-US" sz="3700" dirty="0"/>
              <a:t> – </a:t>
            </a:r>
            <a:r>
              <a:rPr lang="en-US" sz="3700" dirty="0" err="1"/>
              <a:t>Boligkontoret</a:t>
            </a:r>
            <a:r>
              <a:rPr lang="en-US" sz="3700" dirty="0"/>
              <a:t> </a:t>
            </a:r>
            <a:r>
              <a:rPr lang="en-US" sz="3700" dirty="0" err="1"/>
              <a:t>Århus</a:t>
            </a:r>
            <a:r>
              <a:rPr lang="en-US" sz="3700" dirty="0"/>
              <a:t> </a:t>
            </a:r>
            <a:br>
              <a:rPr lang="en-US" sz="3700" dirty="0"/>
            </a:br>
            <a:r>
              <a:rPr lang="en-US" sz="3700" dirty="0"/>
              <a:t>14 </a:t>
            </a:r>
            <a:r>
              <a:rPr lang="en-US" sz="3700" dirty="0" err="1"/>
              <a:t>dages</a:t>
            </a:r>
            <a:r>
              <a:rPr lang="en-US" sz="3700" dirty="0"/>
              <a:t> </a:t>
            </a:r>
            <a:r>
              <a:rPr lang="en-US" sz="3700" dirty="0" err="1"/>
              <a:t>varsling</a:t>
            </a:r>
            <a:r>
              <a:rPr lang="en-US" sz="3700" dirty="0"/>
              <a:t> – Egil Rasmussen</a:t>
            </a:r>
          </a:p>
        </p:txBody>
      </p:sp>
      <p:pic>
        <p:nvPicPr>
          <p:cNvPr id="3" name="Billede 2" descr="Et billede, der indeholder tekst, skærmbillede, design, indendørs&#10;&#10;AI-genereret indhold kan være ukorrekt.">
            <a:extLst>
              <a:ext uri="{FF2B5EF4-FFF2-40B4-BE49-F238E27FC236}">
                <a16:creationId xmlns:a16="http://schemas.microsoft.com/office/drawing/2014/main" id="{1A57D725-FF72-349F-EB33-B52CE13CB657}"/>
              </a:ext>
            </a:extLst>
          </p:cNvPr>
          <p:cNvPicPr>
            <a:picLocks noChangeAspect="1"/>
          </p:cNvPicPr>
          <p:nvPr/>
        </p:nvPicPr>
        <p:blipFill>
          <a:blip r:embed="rId2"/>
          <a:stretch>
            <a:fillRect/>
          </a:stretch>
        </p:blipFill>
        <p:spPr>
          <a:xfrm>
            <a:off x="2483768" y="1492960"/>
            <a:ext cx="3990888" cy="5365040"/>
          </a:xfrm>
          <a:prstGeom prst="rect">
            <a:avLst/>
          </a:prstGeom>
        </p:spPr>
      </p:pic>
    </p:spTree>
    <p:extLst>
      <p:ext uri="{BB962C8B-B14F-4D97-AF65-F5344CB8AC3E}">
        <p14:creationId xmlns:p14="http://schemas.microsoft.com/office/powerpoint/2010/main" val="1476886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663AE-BA91-1092-2B48-8C5D44E3FB0B}"/>
              </a:ext>
            </a:extLst>
          </p:cNvPr>
          <p:cNvSpPr>
            <a:spLocks noGrp="1"/>
          </p:cNvSpPr>
          <p:nvPr>
            <p:ph type="title"/>
          </p:nvPr>
        </p:nvSpPr>
        <p:spPr>
          <a:xfrm>
            <a:off x="457200" y="274638"/>
            <a:ext cx="8229600" cy="1143000"/>
          </a:xfrm>
        </p:spPr>
        <p:txBody>
          <a:bodyPr anchor="ctr">
            <a:normAutofit/>
          </a:bodyPr>
          <a:lstStyle/>
          <a:p>
            <a:r>
              <a:rPr lang="da-DK" dirty="0"/>
              <a:t>Tidsplan Blok E</a:t>
            </a:r>
          </a:p>
        </p:txBody>
      </p:sp>
      <p:sp>
        <p:nvSpPr>
          <p:cNvPr id="4" name="Pladsholder til indhold 3">
            <a:extLst>
              <a:ext uri="{FF2B5EF4-FFF2-40B4-BE49-F238E27FC236}">
                <a16:creationId xmlns:a16="http://schemas.microsoft.com/office/drawing/2014/main" id="{97A525F6-E3BC-C5A9-3090-8FE9A793D704}"/>
              </a:ext>
            </a:extLst>
          </p:cNvPr>
          <p:cNvSpPr>
            <a:spLocks noGrp="1"/>
          </p:cNvSpPr>
          <p:nvPr>
            <p:ph idx="1"/>
          </p:nvPr>
        </p:nvSpPr>
        <p:spPr/>
        <p:txBody>
          <a:bodyPr/>
          <a:lstStyle/>
          <a:p>
            <a:endParaRPr lang="da-DK"/>
          </a:p>
        </p:txBody>
      </p:sp>
      <p:pic>
        <p:nvPicPr>
          <p:cNvPr id="7" name="Billede 6" descr="Et billede, der indeholder tekst, skærmbillede, linje/række, Parallel&#10;&#10;AI-genereret indhold kan være ukorrekt.">
            <a:extLst>
              <a:ext uri="{FF2B5EF4-FFF2-40B4-BE49-F238E27FC236}">
                <a16:creationId xmlns:a16="http://schemas.microsoft.com/office/drawing/2014/main" id="{AA56F808-DC03-2C28-39C4-8817EF97AC82}"/>
              </a:ext>
            </a:extLst>
          </p:cNvPr>
          <p:cNvPicPr>
            <a:picLocks noChangeAspect="1"/>
          </p:cNvPicPr>
          <p:nvPr/>
        </p:nvPicPr>
        <p:blipFill>
          <a:blip r:embed="rId2"/>
          <a:stretch>
            <a:fillRect/>
          </a:stretch>
        </p:blipFill>
        <p:spPr>
          <a:xfrm>
            <a:off x="341784" y="1264487"/>
            <a:ext cx="8460432" cy="5329997"/>
          </a:xfrm>
          <a:prstGeom prst="rect">
            <a:avLst/>
          </a:prstGeom>
        </p:spPr>
      </p:pic>
    </p:spTree>
    <p:extLst>
      <p:ext uri="{BB962C8B-B14F-4D97-AF65-F5344CB8AC3E}">
        <p14:creationId xmlns:p14="http://schemas.microsoft.com/office/powerpoint/2010/main" val="1326211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6075CA-953D-C0C9-E1A7-25C2CA604A5D}"/>
              </a:ext>
            </a:extLst>
          </p:cNvPr>
          <p:cNvSpPr>
            <a:spLocks noGrp="1"/>
          </p:cNvSpPr>
          <p:nvPr>
            <p:ph type="title"/>
          </p:nvPr>
        </p:nvSpPr>
        <p:spPr/>
        <p:txBody>
          <a:bodyPr/>
          <a:lstStyle/>
          <a:p>
            <a:r>
              <a:rPr lang="da-DK" dirty="0"/>
              <a:t>Etapestart oversigt </a:t>
            </a:r>
          </a:p>
        </p:txBody>
      </p:sp>
      <p:sp>
        <p:nvSpPr>
          <p:cNvPr id="3" name="Pladsholder til indhold 2">
            <a:extLst>
              <a:ext uri="{FF2B5EF4-FFF2-40B4-BE49-F238E27FC236}">
                <a16:creationId xmlns:a16="http://schemas.microsoft.com/office/drawing/2014/main" id="{A8751EE5-A7CE-62ED-C5A2-82FA9914930F}"/>
              </a:ext>
            </a:extLst>
          </p:cNvPr>
          <p:cNvSpPr>
            <a:spLocks noGrp="1"/>
          </p:cNvSpPr>
          <p:nvPr>
            <p:ph idx="1"/>
          </p:nvPr>
        </p:nvSpPr>
        <p:spPr/>
        <p:txBody>
          <a:bodyPr/>
          <a:lstStyle/>
          <a:p>
            <a:r>
              <a:rPr lang="da-DK" dirty="0"/>
              <a:t>Blok E mandag uge 12 2026 – stillads. </a:t>
            </a:r>
          </a:p>
          <a:p>
            <a:r>
              <a:rPr lang="da-DK" dirty="0"/>
              <a:t>Blok D mandag uge 34 2026 – stillads. </a:t>
            </a:r>
          </a:p>
          <a:p>
            <a:r>
              <a:rPr lang="da-DK" dirty="0"/>
              <a:t>Blok C mandag uge 52 2026 – stillads. </a:t>
            </a:r>
          </a:p>
          <a:p>
            <a:r>
              <a:rPr lang="da-DK" dirty="0"/>
              <a:t>Blok B mandag uge 17 2027 – stillads. </a:t>
            </a:r>
          </a:p>
          <a:p>
            <a:r>
              <a:rPr lang="da-DK" dirty="0"/>
              <a:t>Blok A mandag uge 35 2027 – stillads. </a:t>
            </a:r>
          </a:p>
        </p:txBody>
      </p:sp>
    </p:spTree>
    <p:extLst>
      <p:ext uri="{BB962C8B-B14F-4D97-AF65-F5344CB8AC3E}">
        <p14:creationId xmlns:p14="http://schemas.microsoft.com/office/powerpoint/2010/main" val="1294246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F6C28-1419-67F2-CBEF-2B45189783D9}"/>
              </a:ext>
            </a:extLst>
          </p:cNvPr>
          <p:cNvSpPr>
            <a:spLocks noGrp="1"/>
          </p:cNvSpPr>
          <p:nvPr>
            <p:ph type="title"/>
          </p:nvPr>
        </p:nvSpPr>
        <p:spPr>
          <a:xfrm>
            <a:off x="457200" y="274638"/>
            <a:ext cx="8229600" cy="1143000"/>
          </a:xfrm>
        </p:spPr>
        <p:txBody>
          <a:bodyPr anchor="ctr">
            <a:normAutofit/>
          </a:bodyPr>
          <a:lstStyle/>
          <a:p>
            <a:r>
              <a:rPr lang="da-DK" dirty="0"/>
              <a:t>Etapestart blok E </a:t>
            </a:r>
          </a:p>
        </p:txBody>
      </p:sp>
      <p:sp>
        <p:nvSpPr>
          <p:cNvPr id="4" name="Pladsholder til indhold 3">
            <a:extLst>
              <a:ext uri="{FF2B5EF4-FFF2-40B4-BE49-F238E27FC236}">
                <a16:creationId xmlns:a16="http://schemas.microsoft.com/office/drawing/2014/main" id="{66EA1E7A-4F9E-831F-354F-8E333F9FBEE4}"/>
              </a:ext>
            </a:extLst>
          </p:cNvPr>
          <p:cNvSpPr>
            <a:spLocks noGrp="1"/>
          </p:cNvSpPr>
          <p:nvPr>
            <p:ph idx="1"/>
          </p:nvPr>
        </p:nvSpPr>
        <p:spPr/>
        <p:txBody>
          <a:bodyPr/>
          <a:lstStyle/>
          <a:p>
            <a:endParaRPr lang="da-DK"/>
          </a:p>
        </p:txBody>
      </p:sp>
      <p:pic>
        <p:nvPicPr>
          <p:cNvPr id="7" name="Billede 6">
            <a:extLst>
              <a:ext uri="{FF2B5EF4-FFF2-40B4-BE49-F238E27FC236}">
                <a16:creationId xmlns:a16="http://schemas.microsoft.com/office/drawing/2014/main" id="{E5486EBD-6432-2EBB-C5B6-C993988629EE}"/>
              </a:ext>
            </a:extLst>
          </p:cNvPr>
          <p:cNvPicPr>
            <a:picLocks noChangeAspect="1"/>
          </p:cNvPicPr>
          <p:nvPr/>
        </p:nvPicPr>
        <p:blipFill>
          <a:blip r:embed="rId2"/>
          <a:stretch>
            <a:fillRect/>
          </a:stretch>
        </p:blipFill>
        <p:spPr>
          <a:xfrm>
            <a:off x="0" y="1425763"/>
            <a:ext cx="8820472" cy="5358469"/>
          </a:xfrm>
          <a:prstGeom prst="rect">
            <a:avLst/>
          </a:prstGeom>
        </p:spPr>
      </p:pic>
    </p:spTree>
    <p:extLst>
      <p:ext uri="{BB962C8B-B14F-4D97-AF65-F5344CB8AC3E}">
        <p14:creationId xmlns:p14="http://schemas.microsoft.com/office/powerpoint/2010/main" val="3232624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AE311B8-6705-F86F-FC02-613E532192CA}"/>
              </a:ext>
            </a:extLst>
          </p:cNvPr>
          <p:cNvSpPr>
            <a:spLocks noGrp="1"/>
          </p:cNvSpPr>
          <p:nvPr>
            <p:ph type="title"/>
          </p:nvPr>
        </p:nvSpPr>
        <p:spPr>
          <a:xfrm>
            <a:off x="457200" y="274638"/>
            <a:ext cx="8229600" cy="1143000"/>
          </a:xfrm>
        </p:spPr>
        <p:txBody>
          <a:bodyPr anchor="ctr">
            <a:normAutofit/>
          </a:bodyPr>
          <a:lstStyle/>
          <a:p>
            <a:pPr>
              <a:lnSpc>
                <a:spcPct val="90000"/>
              </a:lnSpc>
            </a:pPr>
            <a:r>
              <a:rPr lang="en-US" sz="3700" dirty="0" err="1"/>
              <a:t>Skurby</a:t>
            </a:r>
            <a:r>
              <a:rPr lang="en-US" sz="3700" dirty="0"/>
              <a:t> – </a:t>
            </a:r>
            <a:r>
              <a:rPr lang="en-US" sz="3700" dirty="0" err="1"/>
              <a:t>byggeledelse</a:t>
            </a:r>
            <a:r>
              <a:rPr lang="en-US" sz="3700" dirty="0"/>
              <a:t> </a:t>
            </a:r>
            <a:r>
              <a:rPr lang="en-US" sz="3700" dirty="0" err="1"/>
              <a:t>og</a:t>
            </a:r>
            <a:r>
              <a:rPr lang="en-US" sz="3700" dirty="0"/>
              <a:t> </a:t>
            </a:r>
            <a:r>
              <a:rPr lang="en-US" sz="3700" dirty="0" err="1"/>
              <a:t>håndværkere</a:t>
            </a:r>
            <a:r>
              <a:rPr lang="en-US" sz="3700" dirty="0"/>
              <a:t> </a:t>
            </a:r>
          </a:p>
        </p:txBody>
      </p:sp>
      <p:pic>
        <p:nvPicPr>
          <p:cNvPr id="8" name="Pladsholder til indhold 7">
            <a:extLst>
              <a:ext uri="{FF2B5EF4-FFF2-40B4-BE49-F238E27FC236}">
                <a16:creationId xmlns:a16="http://schemas.microsoft.com/office/drawing/2014/main" id="{A39460BC-1970-DFB1-5153-9934D5FB135A}"/>
              </a:ext>
            </a:extLst>
          </p:cNvPr>
          <p:cNvPicPr>
            <a:picLocks noGrp="1" noChangeAspect="1"/>
          </p:cNvPicPr>
          <p:nvPr>
            <p:ph idx="1"/>
          </p:nvPr>
        </p:nvPicPr>
        <p:blipFill>
          <a:blip r:embed="rId2"/>
          <a:stretch>
            <a:fillRect/>
          </a:stretch>
        </p:blipFill>
        <p:spPr>
          <a:xfrm>
            <a:off x="4788024" y="1484784"/>
            <a:ext cx="3548453" cy="4607661"/>
          </a:xfrm>
          <a:prstGeom prst="rect">
            <a:avLst/>
          </a:prstGeom>
        </p:spPr>
      </p:pic>
      <p:pic>
        <p:nvPicPr>
          <p:cNvPr id="6" name="Billede 5">
            <a:extLst>
              <a:ext uri="{FF2B5EF4-FFF2-40B4-BE49-F238E27FC236}">
                <a16:creationId xmlns:a16="http://schemas.microsoft.com/office/drawing/2014/main" id="{7A20DDC6-B575-C295-DE9B-F01C36363571}"/>
              </a:ext>
            </a:extLst>
          </p:cNvPr>
          <p:cNvPicPr>
            <a:picLocks noChangeAspect="1"/>
          </p:cNvPicPr>
          <p:nvPr/>
        </p:nvPicPr>
        <p:blipFill>
          <a:blip r:embed="rId3"/>
          <a:stretch>
            <a:fillRect/>
          </a:stretch>
        </p:blipFill>
        <p:spPr>
          <a:xfrm>
            <a:off x="539552" y="1417638"/>
            <a:ext cx="4248472" cy="4607661"/>
          </a:xfrm>
          <a:prstGeom prst="rect">
            <a:avLst/>
          </a:prstGeom>
        </p:spPr>
      </p:pic>
    </p:spTree>
    <p:extLst>
      <p:ext uri="{BB962C8B-B14F-4D97-AF65-F5344CB8AC3E}">
        <p14:creationId xmlns:p14="http://schemas.microsoft.com/office/powerpoint/2010/main" val="2846655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B036E68-2932-07B9-90C5-737CED766A81}"/>
              </a:ext>
            </a:extLst>
          </p:cNvPr>
          <p:cNvSpPr>
            <a:spLocks noGrp="1"/>
          </p:cNvSpPr>
          <p:nvPr>
            <p:ph type="title"/>
          </p:nvPr>
        </p:nvSpPr>
        <p:spPr>
          <a:xfrm>
            <a:off x="457200" y="274638"/>
            <a:ext cx="8229600" cy="1143000"/>
          </a:xfrm>
        </p:spPr>
        <p:txBody>
          <a:bodyPr anchor="ctr">
            <a:normAutofit/>
          </a:bodyPr>
          <a:lstStyle/>
          <a:p>
            <a:r>
              <a:rPr lang="en-US" dirty="0"/>
              <a:t>Byggeplads plan </a:t>
            </a:r>
          </a:p>
        </p:txBody>
      </p:sp>
      <p:pic>
        <p:nvPicPr>
          <p:cNvPr id="5" name="Billede 4" descr="Et billede, der indeholder tekst, kort, diagram, Plan&#10;&#10;AI-genereret indhold kan være ukorrekt.">
            <a:extLst>
              <a:ext uri="{FF2B5EF4-FFF2-40B4-BE49-F238E27FC236}">
                <a16:creationId xmlns:a16="http://schemas.microsoft.com/office/drawing/2014/main" id="{2FF9E355-1172-2875-5F49-B481EFDB07BB}"/>
              </a:ext>
            </a:extLst>
          </p:cNvPr>
          <p:cNvPicPr>
            <a:picLocks noChangeAspect="1"/>
          </p:cNvPicPr>
          <p:nvPr/>
        </p:nvPicPr>
        <p:blipFill>
          <a:blip r:embed="rId2"/>
          <a:stretch>
            <a:fillRect/>
          </a:stretch>
        </p:blipFill>
        <p:spPr>
          <a:xfrm>
            <a:off x="2036447" y="1600200"/>
            <a:ext cx="5071106" cy="4525963"/>
          </a:xfrm>
          <a:prstGeom prst="rect">
            <a:avLst/>
          </a:prstGeom>
          <a:noFill/>
        </p:spPr>
      </p:pic>
    </p:spTree>
    <p:extLst>
      <p:ext uri="{BB962C8B-B14F-4D97-AF65-F5344CB8AC3E}">
        <p14:creationId xmlns:p14="http://schemas.microsoft.com/office/powerpoint/2010/main" val="1591167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normAutofit/>
          </a:bodyPr>
          <a:lstStyle/>
          <a:p>
            <a:r>
              <a:rPr lang="da-DK" dirty="0"/>
              <a:t>Renoveringsproces</a:t>
            </a:r>
          </a:p>
        </p:txBody>
      </p:sp>
      <p:sp>
        <p:nvSpPr>
          <p:cNvPr id="9" name="Text Placeholder 3">
            <a:extLst>
              <a:ext uri="{FF2B5EF4-FFF2-40B4-BE49-F238E27FC236}">
                <a16:creationId xmlns:a16="http://schemas.microsoft.com/office/drawing/2014/main" id="{C0A7CE1A-9CBD-5DE5-F1C3-BB120B256F1B}"/>
              </a:ext>
            </a:extLst>
          </p:cNvPr>
          <p:cNvSpPr>
            <a:spLocks noGrp="1"/>
          </p:cNvSpPr>
          <p:nvPr>
            <p:ph type="body" sz="half" idx="2"/>
          </p:nvPr>
        </p:nvSpPr>
        <p:spPr>
          <a:xfrm>
            <a:off x="457200" y="1435100"/>
            <a:ext cx="3008313" cy="4691063"/>
          </a:xfrm>
        </p:spPr>
        <p:txBody>
          <a:bodyPr/>
          <a:lstStyle/>
          <a:p>
            <a:r>
              <a:rPr lang="da-DK" dirty="0"/>
              <a:t>Under renoveringsprocessen skal alle vise hensyn ”beboere såvel som håndværkere” i hele perioden. I må ikke lave aftaler med andre håndværkere som “lige” skal fikse noget for jer imens vi er i gang. </a:t>
            </a:r>
          </a:p>
        </p:txBody>
      </p:sp>
      <p:graphicFrame>
        <p:nvGraphicFramePr>
          <p:cNvPr id="5" name="Pladsholder til indhold 2">
            <a:extLst>
              <a:ext uri="{FF2B5EF4-FFF2-40B4-BE49-F238E27FC236}">
                <a16:creationId xmlns:a16="http://schemas.microsoft.com/office/drawing/2014/main" id="{9C7DCE12-1B24-ADF6-BA38-B6D68CBCCFC0}"/>
              </a:ext>
            </a:extLst>
          </p:cNvPr>
          <p:cNvGraphicFramePr>
            <a:graphicFrameLocks noGrp="1"/>
          </p:cNvGraphicFramePr>
          <p:nvPr>
            <p:ph idx="1"/>
            <p:extLst>
              <p:ext uri="{D42A27DB-BD31-4B8C-83A1-F6EECF244321}">
                <p14:modId xmlns:p14="http://schemas.microsoft.com/office/powerpoint/2010/main" val="445688789"/>
              </p:ext>
            </p:extLst>
          </p:nvPr>
        </p:nvGraphicFramePr>
        <p:xfrm>
          <a:off x="3575050" y="273050"/>
          <a:ext cx="5111750" cy="5853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615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1FD508-5D5F-4E3B-A4BB-2E1A338911E8}"/>
              </a:ext>
            </a:extLst>
          </p:cNvPr>
          <p:cNvSpPr>
            <a:spLocks noGrp="1"/>
          </p:cNvSpPr>
          <p:nvPr>
            <p:ph type="title"/>
          </p:nvPr>
        </p:nvSpPr>
        <p:spPr>
          <a:xfrm>
            <a:off x="457200" y="274638"/>
            <a:ext cx="8229600" cy="1143000"/>
          </a:xfrm>
        </p:spPr>
        <p:txBody>
          <a:bodyPr vert="horz" lIns="91440" tIns="45720" rIns="91440" bIns="45720" rtlCol="0" anchor="ctr">
            <a:normAutofit/>
          </a:bodyPr>
          <a:lstStyle/>
          <a:p>
            <a:r>
              <a:rPr lang="da-DK" kern="1200" dirty="0">
                <a:latin typeface="+mj-lt"/>
                <a:ea typeface="+mj-ea"/>
                <a:cs typeface="+mj-cs"/>
              </a:rPr>
              <a:t>Adgang til Boligen</a:t>
            </a:r>
          </a:p>
        </p:txBody>
      </p:sp>
      <p:sp>
        <p:nvSpPr>
          <p:cNvPr id="9" name="Tekstfelt 8">
            <a:extLst>
              <a:ext uri="{FF2B5EF4-FFF2-40B4-BE49-F238E27FC236}">
                <a16:creationId xmlns:a16="http://schemas.microsoft.com/office/drawing/2014/main" id="{89518254-D7C4-4324-A96F-29109E473980}"/>
              </a:ext>
            </a:extLst>
          </p:cNvPr>
          <p:cNvSpPr txBox="1"/>
          <p:nvPr/>
        </p:nvSpPr>
        <p:spPr>
          <a:xfrm>
            <a:off x="457200" y="1600200"/>
            <a:ext cx="4038600" cy="4525963"/>
          </a:xfrm>
          <a:prstGeom prst="rect">
            <a:avLst/>
          </a:prstGeom>
        </p:spPr>
        <p:txBody>
          <a:bodyPr vert="horz" lIns="91440" tIns="45720" rIns="91440" bIns="45720" rtlCol="0">
            <a:normAutofit/>
          </a:bodyPr>
          <a:lstStyle/>
          <a:p>
            <a:pPr marL="342900" indent="-342900">
              <a:lnSpc>
                <a:spcPct val="90000"/>
              </a:lnSpc>
              <a:spcBef>
                <a:spcPct val="20000"/>
              </a:spcBef>
              <a:buFont typeface="Arial" pitchFamily="34" charset="0"/>
              <a:buChar char="•"/>
            </a:pPr>
            <a:r>
              <a:rPr lang="da-DK" b="1" u="sng" dirty="0"/>
              <a:t>Opstartsdagen for </a:t>
            </a:r>
            <a:r>
              <a:rPr lang="da-DK" b="1" u="sng" dirty="0" err="1"/>
              <a:t>indv</a:t>
            </a:r>
            <a:r>
              <a:rPr lang="da-DK" b="1" u="sng" dirty="0"/>
              <a:t>. renovering:</a:t>
            </a:r>
          </a:p>
          <a:p>
            <a:pPr marL="342900" indent="-342900">
              <a:lnSpc>
                <a:spcPct val="90000"/>
              </a:lnSpc>
              <a:spcBef>
                <a:spcPct val="20000"/>
              </a:spcBef>
              <a:buFont typeface="Arial" pitchFamily="34" charset="0"/>
              <a:buChar char="•"/>
            </a:pPr>
            <a:endParaRPr lang="da-DK" b="1" dirty="0"/>
          </a:p>
          <a:p>
            <a:pPr marL="342900" indent="-342900">
              <a:lnSpc>
                <a:spcPct val="90000"/>
              </a:lnSpc>
              <a:spcBef>
                <a:spcPct val="20000"/>
              </a:spcBef>
              <a:buFont typeface="Arial" pitchFamily="34" charset="0"/>
              <a:buChar char="•"/>
            </a:pPr>
            <a:r>
              <a:rPr lang="da-DK" b="1" dirty="0">
                <a:solidFill>
                  <a:srgbClr val="FF0000"/>
                </a:solidFill>
              </a:rPr>
              <a:t>Kl. 07.00 Skal vi have adgang til boligen.</a:t>
            </a:r>
          </a:p>
          <a:p>
            <a:pPr marL="342900" indent="-342900">
              <a:lnSpc>
                <a:spcPct val="90000"/>
              </a:lnSpc>
              <a:spcBef>
                <a:spcPct val="20000"/>
              </a:spcBef>
              <a:buFont typeface="Arial" pitchFamily="34" charset="0"/>
              <a:buChar char="•"/>
            </a:pPr>
            <a:r>
              <a:rPr lang="da-DK" b="1" dirty="0"/>
              <a:t>Ugen før vi starter indvendigt skal nøglen afleveres til Viceværten. </a:t>
            </a:r>
            <a:br>
              <a:rPr lang="da-DK" b="1" dirty="0"/>
            </a:br>
            <a:r>
              <a:rPr lang="da-DK" dirty="0"/>
              <a:t>Adgang til boligen er i hverdage fra:</a:t>
            </a:r>
            <a:endParaRPr lang="da-DK" b="1" u="sng" dirty="0"/>
          </a:p>
          <a:p>
            <a:pPr marL="342900" indent="-342900">
              <a:lnSpc>
                <a:spcPct val="90000"/>
              </a:lnSpc>
              <a:spcBef>
                <a:spcPct val="20000"/>
              </a:spcBef>
              <a:buFont typeface="Arial" pitchFamily="34" charset="0"/>
              <a:buChar char="•"/>
            </a:pPr>
            <a:r>
              <a:rPr lang="da-DK" dirty="0"/>
              <a:t>07.00 – 17.00. </a:t>
            </a:r>
          </a:p>
          <a:p>
            <a:pPr marL="342900" indent="-342900">
              <a:lnSpc>
                <a:spcPct val="90000"/>
              </a:lnSpc>
              <a:spcBef>
                <a:spcPct val="20000"/>
              </a:spcBef>
              <a:buFont typeface="Arial" pitchFamily="34" charset="0"/>
              <a:buChar char="•"/>
            </a:pPr>
            <a:r>
              <a:rPr lang="da-DK" dirty="0"/>
              <a:t>Elektronisk Nøgleboks monteres! Her vil nøglen til jeres bolig være under hele renoveringsprocessen. Nøgleboksen har adgangshistorik.  </a:t>
            </a:r>
          </a:p>
          <a:p>
            <a:pPr marL="342900" indent="-342900">
              <a:lnSpc>
                <a:spcPct val="90000"/>
              </a:lnSpc>
              <a:spcBef>
                <a:spcPct val="20000"/>
              </a:spcBef>
              <a:buFont typeface="Arial" pitchFamily="34" charset="0"/>
              <a:buChar char="•"/>
            </a:pPr>
            <a:r>
              <a:rPr lang="da-DK" dirty="0"/>
              <a:t>Beboere benytter eksisterende nøgle – for adgang til boligen.</a:t>
            </a:r>
          </a:p>
          <a:p>
            <a:pPr marL="342900" indent="-342900">
              <a:lnSpc>
                <a:spcPct val="90000"/>
              </a:lnSpc>
              <a:spcBef>
                <a:spcPct val="20000"/>
              </a:spcBef>
              <a:buFont typeface="Arial" pitchFamily="34" charset="0"/>
              <a:buChar char="•"/>
            </a:pPr>
            <a:endParaRPr lang="da-DK" dirty="0"/>
          </a:p>
        </p:txBody>
      </p:sp>
      <p:pic>
        <p:nvPicPr>
          <p:cNvPr id="4" name="Billede 3" descr="Et billede, der indeholder måler, mur, indendørs, jord&#10;&#10;AI-genereret indhold kan være ukorrekt.">
            <a:extLst>
              <a:ext uri="{FF2B5EF4-FFF2-40B4-BE49-F238E27FC236}">
                <a16:creationId xmlns:a16="http://schemas.microsoft.com/office/drawing/2014/main" id="{7C29B73B-D170-0BDD-8AE7-B161A10A3AEE}"/>
              </a:ext>
            </a:extLst>
          </p:cNvPr>
          <p:cNvPicPr>
            <a:picLocks noChangeAspect="1"/>
          </p:cNvPicPr>
          <p:nvPr/>
        </p:nvPicPr>
        <p:blipFill>
          <a:blip r:embed="rId2"/>
          <a:srcRect l="2745" r="1" b="1"/>
          <a:stretch>
            <a:fillRect/>
          </a:stretch>
        </p:blipFill>
        <p:spPr>
          <a:xfrm>
            <a:off x="4648200" y="1600200"/>
            <a:ext cx="4038600" cy="4525963"/>
          </a:xfrm>
          <a:prstGeom prst="rect">
            <a:avLst/>
          </a:prstGeom>
          <a:noFill/>
        </p:spPr>
      </p:pic>
    </p:spTree>
    <p:extLst>
      <p:ext uri="{BB962C8B-B14F-4D97-AF65-F5344CB8AC3E}">
        <p14:creationId xmlns:p14="http://schemas.microsoft.com/office/powerpoint/2010/main" val="2463031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534A2-202A-E850-22C0-C177188CE0F0}"/>
              </a:ext>
            </a:extLst>
          </p:cNvPr>
          <p:cNvSpPr>
            <a:spLocks noGrp="1"/>
          </p:cNvSpPr>
          <p:nvPr>
            <p:ph type="title"/>
          </p:nvPr>
        </p:nvSpPr>
        <p:spPr/>
        <p:txBody>
          <a:bodyPr>
            <a:normAutofit fontScale="90000"/>
          </a:bodyPr>
          <a:lstStyle/>
          <a:p>
            <a:r>
              <a:rPr lang="da-DK" dirty="0"/>
              <a:t>Afspærringsventiler på radiatorer mod altanside. </a:t>
            </a:r>
          </a:p>
        </p:txBody>
      </p:sp>
      <p:pic>
        <p:nvPicPr>
          <p:cNvPr id="6" name="Pladsholder til indhold 5" descr="Et billede, der indeholder mur, indendørs, vindue, gips&#10;&#10;AI-genereret indhold kan være ukorrekt.">
            <a:extLst>
              <a:ext uri="{FF2B5EF4-FFF2-40B4-BE49-F238E27FC236}">
                <a16:creationId xmlns:a16="http://schemas.microsoft.com/office/drawing/2014/main" id="{E18140F6-EC31-87D6-9EC0-08CAB3EEA9B0}"/>
              </a:ext>
            </a:extLst>
          </p:cNvPr>
          <p:cNvPicPr>
            <a:picLocks noGrp="1" noChangeAspect="1"/>
          </p:cNvPicPr>
          <p:nvPr>
            <p:ph sz="half" idx="1"/>
          </p:nvPr>
        </p:nvPicPr>
        <p:blipFill>
          <a:blip r:embed="rId2"/>
          <a:stretch>
            <a:fillRect/>
          </a:stretch>
        </p:blipFill>
        <p:spPr>
          <a:xfrm>
            <a:off x="705157" y="1600200"/>
            <a:ext cx="3542686" cy="4525963"/>
          </a:xfrm>
          <a:prstGeom prst="rect">
            <a:avLst/>
          </a:prstGeom>
        </p:spPr>
      </p:pic>
      <p:sp>
        <p:nvSpPr>
          <p:cNvPr id="4" name="Pladsholder til indhold 3">
            <a:extLst>
              <a:ext uri="{FF2B5EF4-FFF2-40B4-BE49-F238E27FC236}">
                <a16:creationId xmlns:a16="http://schemas.microsoft.com/office/drawing/2014/main" id="{BD7A2A1D-AEDD-8762-3A96-AA315B483C5E}"/>
              </a:ext>
            </a:extLst>
          </p:cNvPr>
          <p:cNvSpPr>
            <a:spLocks noGrp="1"/>
          </p:cNvSpPr>
          <p:nvPr>
            <p:ph sz="half" idx="2"/>
          </p:nvPr>
        </p:nvSpPr>
        <p:spPr/>
        <p:txBody>
          <a:bodyPr/>
          <a:lstStyle/>
          <a:p>
            <a:r>
              <a:rPr lang="da-DK" dirty="0"/>
              <a:t>Radiator placeres i lejligheden under renoveringsprocessen. </a:t>
            </a:r>
          </a:p>
        </p:txBody>
      </p:sp>
    </p:spTree>
    <p:extLst>
      <p:ext uri="{BB962C8B-B14F-4D97-AF65-F5344CB8AC3E}">
        <p14:creationId xmlns:p14="http://schemas.microsoft.com/office/powerpoint/2010/main" val="1035814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Agenda</a:t>
            </a:r>
          </a:p>
        </p:txBody>
      </p:sp>
      <p:sp>
        <p:nvSpPr>
          <p:cNvPr id="3" name="Pladsholder til indhold 2"/>
          <p:cNvSpPr>
            <a:spLocks noGrp="1"/>
          </p:cNvSpPr>
          <p:nvPr>
            <p:ph idx="1"/>
          </p:nvPr>
        </p:nvSpPr>
        <p:spPr/>
        <p:txBody>
          <a:bodyPr>
            <a:normAutofit fontScale="85000" lnSpcReduction="20000"/>
          </a:bodyPr>
          <a:lstStyle/>
          <a:p>
            <a:r>
              <a:rPr lang="da-DK" dirty="0"/>
              <a:t>Byggeledelse 	</a:t>
            </a:r>
          </a:p>
          <a:p>
            <a:r>
              <a:rPr lang="da-DK" dirty="0"/>
              <a:t>Omfang af renoveringen</a:t>
            </a:r>
          </a:p>
          <a:p>
            <a:r>
              <a:rPr lang="da-DK" dirty="0"/>
              <a:t>Varslinger</a:t>
            </a:r>
          </a:p>
          <a:p>
            <a:r>
              <a:rPr lang="da-DK" dirty="0"/>
              <a:t>Tidsplan</a:t>
            </a:r>
          </a:p>
          <a:p>
            <a:r>
              <a:rPr lang="da-DK" dirty="0"/>
              <a:t>Byggepladsplan</a:t>
            </a:r>
          </a:p>
          <a:p>
            <a:r>
              <a:rPr lang="da-DK" dirty="0"/>
              <a:t>Før-registrering af bolig</a:t>
            </a:r>
          </a:p>
          <a:p>
            <a:r>
              <a:rPr lang="da-DK" dirty="0"/>
              <a:t>Rydning</a:t>
            </a:r>
          </a:p>
          <a:p>
            <a:r>
              <a:rPr lang="da-DK" dirty="0"/>
              <a:t>Adgang til boligen</a:t>
            </a:r>
          </a:p>
          <a:p>
            <a:r>
              <a:rPr lang="da-DK" dirty="0"/>
              <a:t>Afdækninger</a:t>
            </a:r>
          </a:p>
          <a:p>
            <a:r>
              <a:rPr lang="da-DK" dirty="0"/>
              <a:t>Evt. spørgsmål</a:t>
            </a:r>
          </a:p>
          <a:p>
            <a:pPr marL="0" indent="0">
              <a:buNone/>
            </a:pPr>
            <a:endParaRPr lang="da-DK" dirty="0"/>
          </a:p>
        </p:txBody>
      </p:sp>
    </p:spTree>
    <p:extLst>
      <p:ext uri="{BB962C8B-B14F-4D97-AF65-F5344CB8AC3E}">
        <p14:creationId xmlns:p14="http://schemas.microsoft.com/office/powerpoint/2010/main" val="2236604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CFF2CB-EBFC-761E-8A33-E0AF9769BBB8}"/>
              </a:ext>
            </a:extLst>
          </p:cNvPr>
          <p:cNvSpPr>
            <a:spLocks noGrp="1"/>
          </p:cNvSpPr>
          <p:nvPr>
            <p:ph type="title"/>
          </p:nvPr>
        </p:nvSpPr>
        <p:spPr>
          <a:xfrm>
            <a:off x="457200" y="274638"/>
            <a:ext cx="8229600" cy="1143000"/>
          </a:xfrm>
        </p:spPr>
        <p:txBody>
          <a:bodyPr anchor="ctr">
            <a:noAutofit/>
          </a:bodyPr>
          <a:lstStyle/>
          <a:p>
            <a:r>
              <a:rPr lang="da-DK" sz="2800" dirty="0"/>
              <a:t>Plantegning af rydningsområder ifm. vinduesudskiftning og demontering af radiator.  </a:t>
            </a:r>
          </a:p>
        </p:txBody>
      </p:sp>
      <p:pic>
        <p:nvPicPr>
          <p:cNvPr id="7" name="Billede 6" descr="Et billede, der indeholder kort, Plan, diagram, tekst&#10;&#10;AI-genereret indhold kan være ukorrekt.">
            <a:extLst>
              <a:ext uri="{FF2B5EF4-FFF2-40B4-BE49-F238E27FC236}">
                <a16:creationId xmlns:a16="http://schemas.microsoft.com/office/drawing/2014/main" id="{B17C418E-51D5-DE1A-67A6-C000CDCC77B3}"/>
              </a:ext>
            </a:extLst>
          </p:cNvPr>
          <p:cNvPicPr>
            <a:picLocks noChangeAspect="1"/>
          </p:cNvPicPr>
          <p:nvPr/>
        </p:nvPicPr>
        <p:blipFill>
          <a:blip r:embed="rId2"/>
          <a:stretch>
            <a:fillRect/>
          </a:stretch>
        </p:blipFill>
        <p:spPr>
          <a:xfrm>
            <a:off x="1036091" y="1600200"/>
            <a:ext cx="7071818" cy="4525963"/>
          </a:xfrm>
          <a:prstGeom prst="rect">
            <a:avLst/>
          </a:prstGeom>
          <a:noFill/>
        </p:spPr>
      </p:pic>
    </p:spTree>
    <p:extLst>
      <p:ext uri="{BB962C8B-B14F-4D97-AF65-F5344CB8AC3E}">
        <p14:creationId xmlns:p14="http://schemas.microsoft.com/office/powerpoint/2010/main" val="3090672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759896-3EA6-0A88-EA2E-59B7DC78B407}"/>
              </a:ext>
            </a:extLst>
          </p:cNvPr>
          <p:cNvSpPr>
            <a:spLocks noGrp="1"/>
          </p:cNvSpPr>
          <p:nvPr>
            <p:ph type="title"/>
          </p:nvPr>
        </p:nvSpPr>
        <p:spPr>
          <a:xfrm>
            <a:off x="457200" y="274638"/>
            <a:ext cx="8229600" cy="1143000"/>
          </a:xfrm>
        </p:spPr>
        <p:txBody>
          <a:bodyPr anchor="ctr">
            <a:normAutofit/>
          </a:bodyPr>
          <a:lstStyle/>
          <a:p>
            <a:r>
              <a:rPr lang="da-DK" dirty="0"/>
              <a:t>Støvvæg mod altaner </a:t>
            </a:r>
          </a:p>
        </p:txBody>
      </p:sp>
      <p:pic>
        <p:nvPicPr>
          <p:cNvPr id="5" name="Pladsholder til indhold 4" descr="Et billede, der indeholder diagram, linje/række, Parallel, Kurve&#10;&#10;AI-genereret indhold kan være ukorrekt.">
            <a:extLst>
              <a:ext uri="{FF2B5EF4-FFF2-40B4-BE49-F238E27FC236}">
                <a16:creationId xmlns:a16="http://schemas.microsoft.com/office/drawing/2014/main" id="{A59302D9-C268-ED6F-35F9-CC60A45BBD79}"/>
              </a:ext>
            </a:extLst>
          </p:cNvPr>
          <p:cNvPicPr>
            <a:picLocks noGrp="1" noChangeAspect="1"/>
          </p:cNvPicPr>
          <p:nvPr>
            <p:ph idx="1"/>
          </p:nvPr>
        </p:nvPicPr>
        <p:blipFill>
          <a:blip r:embed="rId2"/>
          <a:stretch>
            <a:fillRect/>
          </a:stretch>
        </p:blipFill>
        <p:spPr>
          <a:xfrm>
            <a:off x="457200" y="2690463"/>
            <a:ext cx="8229600" cy="2345436"/>
          </a:xfrm>
          <a:prstGeom prst="rect">
            <a:avLst/>
          </a:prstGeom>
          <a:noFill/>
        </p:spPr>
      </p:pic>
    </p:spTree>
    <p:extLst>
      <p:ext uri="{BB962C8B-B14F-4D97-AF65-F5344CB8AC3E}">
        <p14:creationId xmlns:p14="http://schemas.microsoft.com/office/powerpoint/2010/main" val="3412916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99EF9-B9F0-BE9B-35A6-9FA4FEA932F8}"/>
              </a:ext>
            </a:extLst>
          </p:cNvPr>
          <p:cNvSpPr>
            <a:spLocks noGrp="1"/>
          </p:cNvSpPr>
          <p:nvPr>
            <p:ph type="title"/>
          </p:nvPr>
        </p:nvSpPr>
        <p:spPr>
          <a:xfrm>
            <a:off x="457200" y="274638"/>
            <a:ext cx="8229600" cy="1143000"/>
          </a:xfrm>
        </p:spPr>
        <p:txBody>
          <a:bodyPr anchor="ctr">
            <a:normAutofit/>
          </a:bodyPr>
          <a:lstStyle/>
          <a:p>
            <a:pPr>
              <a:lnSpc>
                <a:spcPct val="90000"/>
              </a:lnSpc>
            </a:pPr>
            <a:r>
              <a:rPr lang="da-DK" sz="3700" dirty="0"/>
              <a:t>Visualisering rydning ifm. vinduesudskift indgangsside + gavl.</a:t>
            </a:r>
          </a:p>
        </p:txBody>
      </p:sp>
      <p:pic>
        <p:nvPicPr>
          <p:cNvPr id="9" name="Billede 8" descr="Et billede, der indeholder indendørs, mur, Lægge gulv/gulv, tekst&#10;&#10;AI-genereret indhold kan være ukorrekt.">
            <a:extLst>
              <a:ext uri="{FF2B5EF4-FFF2-40B4-BE49-F238E27FC236}">
                <a16:creationId xmlns:a16="http://schemas.microsoft.com/office/drawing/2014/main" id="{2A5CB49F-F471-0029-F931-5128AA898E3B}"/>
              </a:ext>
            </a:extLst>
          </p:cNvPr>
          <p:cNvPicPr>
            <a:picLocks noChangeAspect="1"/>
          </p:cNvPicPr>
          <p:nvPr/>
        </p:nvPicPr>
        <p:blipFill>
          <a:blip r:embed="rId2"/>
          <a:srcRect t="4066" b="11883"/>
          <a:stretch>
            <a:fillRect/>
          </a:stretch>
        </p:blipFill>
        <p:spPr>
          <a:xfrm>
            <a:off x="457200" y="1600200"/>
            <a:ext cx="4038600" cy="4525963"/>
          </a:xfrm>
          <a:prstGeom prst="rect">
            <a:avLst/>
          </a:prstGeom>
          <a:noFill/>
        </p:spPr>
      </p:pic>
      <p:sp>
        <p:nvSpPr>
          <p:cNvPr id="20" name="Content Placeholder 3">
            <a:extLst>
              <a:ext uri="{FF2B5EF4-FFF2-40B4-BE49-F238E27FC236}">
                <a16:creationId xmlns:a16="http://schemas.microsoft.com/office/drawing/2014/main" id="{DAF4E683-498C-517D-D3A6-48929A52E7FC}"/>
              </a:ext>
            </a:extLst>
          </p:cNvPr>
          <p:cNvSpPr>
            <a:spLocks noGrp="1"/>
          </p:cNvSpPr>
          <p:nvPr>
            <p:ph sz="half" idx="2"/>
          </p:nvPr>
        </p:nvSpPr>
        <p:spPr>
          <a:xfrm>
            <a:off x="4648200" y="1600200"/>
            <a:ext cx="4038600" cy="4525963"/>
          </a:xfrm>
        </p:spPr>
        <p:txBody>
          <a:bodyPr/>
          <a:lstStyle/>
          <a:p>
            <a:r>
              <a:rPr lang="da-DK" noProof="0" dirty="0"/>
              <a:t>Interimsvæg monteres når der skal skiftes vinduer. Bliver demonteret så snart det nye er monteret</a:t>
            </a:r>
            <a:r>
              <a:rPr lang="en-US" dirty="0"/>
              <a:t>. </a:t>
            </a:r>
          </a:p>
        </p:txBody>
      </p:sp>
    </p:spTree>
    <p:extLst>
      <p:ext uri="{BB962C8B-B14F-4D97-AF65-F5344CB8AC3E}">
        <p14:creationId xmlns:p14="http://schemas.microsoft.com/office/powerpoint/2010/main" val="1463086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59A8B9-69EA-6BA5-39CB-0D6B5BB15ACB}"/>
              </a:ext>
            </a:extLst>
          </p:cNvPr>
          <p:cNvSpPr>
            <a:spLocks noGrp="1"/>
          </p:cNvSpPr>
          <p:nvPr>
            <p:ph type="title"/>
          </p:nvPr>
        </p:nvSpPr>
        <p:spPr/>
        <p:txBody>
          <a:bodyPr>
            <a:noAutofit/>
          </a:bodyPr>
          <a:lstStyle/>
          <a:p>
            <a:r>
              <a:rPr lang="da-DK" sz="3200" dirty="0"/>
              <a:t>Visualisering af skærmvæg mod altanside ifm. demontering af radiatorer + vinduesudskiftning</a:t>
            </a:r>
          </a:p>
        </p:txBody>
      </p:sp>
      <p:pic>
        <p:nvPicPr>
          <p:cNvPr id="7" name="Billede 6" descr="Et billede, der indeholder indendørs, mur, boligindretning, gulv&#10;&#10;AI-genereret indhold kan være ukorrekt.">
            <a:extLst>
              <a:ext uri="{FF2B5EF4-FFF2-40B4-BE49-F238E27FC236}">
                <a16:creationId xmlns:a16="http://schemas.microsoft.com/office/drawing/2014/main" id="{8CB4080B-F26D-ED64-322E-F95895CD9A44}"/>
              </a:ext>
            </a:extLst>
          </p:cNvPr>
          <p:cNvPicPr>
            <a:picLocks noChangeAspect="1"/>
          </p:cNvPicPr>
          <p:nvPr/>
        </p:nvPicPr>
        <p:blipFill>
          <a:blip r:embed="rId2"/>
          <a:stretch>
            <a:fillRect/>
          </a:stretch>
        </p:blipFill>
        <p:spPr>
          <a:xfrm>
            <a:off x="4602054" y="1623033"/>
            <a:ext cx="3669690" cy="4525964"/>
          </a:xfrm>
          <a:prstGeom prst="rect">
            <a:avLst/>
          </a:prstGeom>
        </p:spPr>
      </p:pic>
      <p:pic>
        <p:nvPicPr>
          <p:cNvPr id="11" name="Pladsholder til indhold 10" descr="Et billede, der indeholder indendørs, vindue, mur, gulv&#10;&#10;AI-genereret indhold kan være ukorrekt.">
            <a:extLst>
              <a:ext uri="{FF2B5EF4-FFF2-40B4-BE49-F238E27FC236}">
                <a16:creationId xmlns:a16="http://schemas.microsoft.com/office/drawing/2014/main" id="{41BEF303-3752-9FA3-0845-57EE5D892361}"/>
              </a:ext>
            </a:extLst>
          </p:cNvPr>
          <p:cNvPicPr>
            <a:picLocks noGrp="1" noChangeAspect="1"/>
          </p:cNvPicPr>
          <p:nvPr>
            <p:ph idx="1"/>
          </p:nvPr>
        </p:nvPicPr>
        <p:blipFill>
          <a:blip r:embed="rId3"/>
          <a:stretch>
            <a:fillRect/>
          </a:stretch>
        </p:blipFill>
        <p:spPr>
          <a:xfrm>
            <a:off x="179512" y="1623033"/>
            <a:ext cx="4304509" cy="4525963"/>
          </a:xfrm>
          <a:prstGeom prst="rect">
            <a:avLst/>
          </a:prstGeom>
        </p:spPr>
      </p:pic>
    </p:spTree>
    <p:extLst>
      <p:ext uri="{BB962C8B-B14F-4D97-AF65-F5344CB8AC3E}">
        <p14:creationId xmlns:p14="http://schemas.microsoft.com/office/powerpoint/2010/main" val="1677759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A6985E-E5AB-2478-636B-391FF0A2FC52}"/>
              </a:ext>
            </a:extLst>
          </p:cNvPr>
          <p:cNvSpPr>
            <a:spLocks noGrp="1"/>
          </p:cNvSpPr>
          <p:nvPr>
            <p:ph type="title"/>
          </p:nvPr>
        </p:nvSpPr>
        <p:spPr/>
        <p:txBody>
          <a:bodyPr/>
          <a:lstStyle/>
          <a:p>
            <a:r>
              <a:rPr lang="da-DK" dirty="0"/>
              <a:t>Nedbrydning af betonbrystning </a:t>
            </a:r>
          </a:p>
        </p:txBody>
      </p:sp>
      <p:pic>
        <p:nvPicPr>
          <p:cNvPr id="5" name="Pladsholder til indhold 4" descr="Et billede, der indeholder bygning, indendørs, gulv, dør&#10;&#10;AI-genereret indhold kan være ukorrekt.">
            <a:extLst>
              <a:ext uri="{FF2B5EF4-FFF2-40B4-BE49-F238E27FC236}">
                <a16:creationId xmlns:a16="http://schemas.microsoft.com/office/drawing/2014/main" id="{58E0BBC8-9854-A994-76FD-B54CFD94247C}"/>
              </a:ext>
            </a:extLst>
          </p:cNvPr>
          <p:cNvPicPr>
            <a:picLocks noGrp="1" noChangeAspect="1"/>
          </p:cNvPicPr>
          <p:nvPr>
            <p:ph idx="1"/>
          </p:nvPr>
        </p:nvPicPr>
        <p:blipFill>
          <a:blip r:embed="rId2"/>
          <a:stretch>
            <a:fillRect/>
          </a:stretch>
        </p:blipFill>
        <p:spPr>
          <a:xfrm>
            <a:off x="755575" y="1556792"/>
            <a:ext cx="3469013" cy="4680520"/>
          </a:xfrm>
          <a:prstGeom prst="rect">
            <a:avLst/>
          </a:prstGeom>
        </p:spPr>
      </p:pic>
      <p:pic>
        <p:nvPicPr>
          <p:cNvPr id="4" name="Billede 3" descr="Et billede, der indeholder tekst, dør, bygning, skilt/tegn&#10;&#10;AI-genereret indhold kan være ukorrekt.">
            <a:extLst>
              <a:ext uri="{FF2B5EF4-FFF2-40B4-BE49-F238E27FC236}">
                <a16:creationId xmlns:a16="http://schemas.microsoft.com/office/drawing/2014/main" id="{8E2F16B9-9EB3-B465-C968-9FB0315BDD61}"/>
              </a:ext>
            </a:extLst>
          </p:cNvPr>
          <p:cNvPicPr>
            <a:picLocks noChangeAspect="1"/>
          </p:cNvPicPr>
          <p:nvPr/>
        </p:nvPicPr>
        <p:blipFill>
          <a:blip r:embed="rId3"/>
          <a:stretch>
            <a:fillRect/>
          </a:stretch>
        </p:blipFill>
        <p:spPr>
          <a:xfrm>
            <a:off x="4333363" y="1545281"/>
            <a:ext cx="4322568" cy="4703541"/>
          </a:xfrm>
          <a:prstGeom prst="rect">
            <a:avLst/>
          </a:prstGeom>
        </p:spPr>
      </p:pic>
    </p:spTree>
    <p:extLst>
      <p:ext uri="{BB962C8B-B14F-4D97-AF65-F5344CB8AC3E}">
        <p14:creationId xmlns:p14="http://schemas.microsoft.com/office/powerpoint/2010/main" val="753125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6DECA-E384-A4F3-D745-F78B165D40E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E0EC18E-2219-2383-CAAF-B7A69A92429B}"/>
              </a:ext>
            </a:extLst>
          </p:cNvPr>
          <p:cNvSpPr>
            <a:spLocks noGrp="1"/>
          </p:cNvSpPr>
          <p:nvPr>
            <p:ph type="title"/>
          </p:nvPr>
        </p:nvSpPr>
        <p:spPr>
          <a:xfrm>
            <a:off x="457200" y="274638"/>
            <a:ext cx="8229600" cy="1143000"/>
          </a:xfrm>
        </p:spPr>
        <p:txBody>
          <a:bodyPr vert="horz" lIns="91440" tIns="45720" rIns="91440" bIns="45720" rtlCol="0" anchor="ctr">
            <a:noAutofit/>
          </a:bodyPr>
          <a:lstStyle/>
          <a:p>
            <a:r>
              <a:rPr lang="da-DK" sz="3600" dirty="0"/>
              <a:t>Rydning af altaner inden opstart</a:t>
            </a:r>
            <a:endParaRPr lang="da-DK" sz="3600" kern="1200" dirty="0">
              <a:latin typeface="+mj-lt"/>
              <a:ea typeface="+mj-ea"/>
              <a:cs typeface="+mj-cs"/>
            </a:endParaRPr>
          </a:p>
        </p:txBody>
      </p:sp>
      <p:sp>
        <p:nvSpPr>
          <p:cNvPr id="6" name="Tekstfelt 5">
            <a:extLst>
              <a:ext uri="{FF2B5EF4-FFF2-40B4-BE49-F238E27FC236}">
                <a16:creationId xmlns:a16="http://schemas.microsoft.com/office/drawing/2014/main" id="{A1DD58CE-CEA3-DE6C-EDED-80CF9D7CBA69}"/>
              </a:ext>
            </a:extLst>
          </p:cNvPr>
          <p:cNvSpPr txBox="1"/>
          <p:nvPr/>
        </p:nvSpPr>
        <p:spPr>
          <a:xfrm>
            <a:off x="4648200" y="1600200"/>
            <a:ext cx="4038600" cy="4525963"/>
          </a:xfrm>
          <a:prstGeom prst="rect">
            <a:avLst/>
          </a:prstGeom>
        </p:spPr>
        <p:txBody>
          <a:bodyPr vert="horz" lIns="91440" tIns="45720" rIns="91440" bIns="45720" rtlCol="0">
            <a:normAutofit/>
          </a:bodyPr>
          <a:lstStyle/>
          <a:p>
            <a:pPr marL="342900" indent="-342900">
              <a:spcBef>
                <a:spcPct val="20000"/>
              </a:spcBef>
              <a:buFont typeface="Arial" pitchFamily="34" charset="0"/>
              <a:buChar char="•"/>
            </a:pPr>
            <a:r>
              <a:rPr lang="da-DK" sz="2800" b="1" dirty="0"/>
              <a:t>Altanerne skal være ryddet til uge 14. </a:t>
            </a:r>
          </a:p>
          <a:p>
            <a:pPr marL="342900" indent="-342900">
              <a:spcBef>
                <a:spcPct val="20000"/>
              </a:spcBef>
              <a:buFont typeface="Arial" pitchFamily="34" charset="0"/>
              <a:buChar char="•"/>
            </a:pPr>
            <a:r>
              <a:rPr lang="da-DK" sz="2800" b="1" dirty="0"/>
              <a:t>Beboerens eget ansvar at få deres ejendele på altanen placeret et andet sted under renoveringen. </a:t>
            </a:r>
          </a:p>
          <a:p>
            <a:pPr marL="342900" indent="-342900">
              <a:spcBef>
                <a:spcPct val="20000"/>
              </a:spcBef>
              <a:buFont typeface="Arial" pitchFamily="34" charset="0"/>
              <a:buChar char="•"/>
            </a:pPr>
            <a:endParaRPr lang="da-DK" sz="2800" b="1" dirty="0"/>
          </a:p>
          <a:p>
            <a:pPr marL="342900" indent="-342900">
              <a:spcBef>
                <a:spcPct val="20000"/>
              </a:spcBef>
              <a:buFont typeface="Arial" pitchFamily="34" charset="0"/>
              <a:buChar char="•"/>
            </a:pPr>
            <a:endParaRPr lang="da-DK" sz="2800" dirty="0"/>
          </a:p>
        </p:txBody>
      </p:sp>
      <p:pic>
        <p:nvPicPr>
          <p:cNvPr id="3" name="Pladsholder til indhold 4" descr="Et billede, der indeholder bygning, indendørs, gulv, dør&#10;&#10;AI-genereret indhold kan være ukorrekt.">
            <a:extLst>
              <a:ext uri="{FF2B5EF4-FFF2-40B4-BE49-F238E27FC236}">
                <a16:creationId xmlns:a16="http://schemas.microsoft.com/office/drawing/2014/main" id="{3B2B0EA2-D4FB-24A6-2280-95E0B783E15B}"/>
              </a:ext>
            </a:extLst>
          </p:cNvPr>
          <p:cNvPicPr>
            <a:picLocks noGrp="1" noChangeAspect="1"/>
          </p:cNvPicPr>
          <p:nvPr>
            <p:ph idx="1"/>
          </p:nvPr>
        </p:nvPicPr>
        <p:blipFill>
          <a:blip r:embed="rId2"/>
          <a:stretch>
            <a:fillRect/>
          </a:stretch>
        </p:blipFill>
        <p:spPr>
          <a:xfrm>
            <a:off x="755575" y="1556792"/>
            <a:ext cx="3469013" cy="4680520"/>
          </a:xfrm>
          <a:prstGeom prst="rect">
            <a:avLst/>
          </a:prstGeom>
        </p:spPr>
      </p:pic>
    </p:spTree>
    <p:extLst>
      <p:ext uri="{BB962C8B-B14F-4D97-AF65-F5344CB8AC3E}">
        <p14:creationId xmlns:p14="http://schemas.microsoft.com/office/powerpoint/2010/main" val="3921126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D747C-730E-7597-82F3-A145CF8807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2E938A9-BB9B-4F74-2948-888995B6143B}"/>
              </a:ext>
            </a:extLst>
          </p:cNvPr>
          <p:cNvSpPr>
            <a:spLocks noGrp="1"/>
          </p:cNvSpPr>
          <p:nvPr>
            <p:ph type="title"/>
          </p:nvPr>
        </p:nvSpPr>
        <p:spPr>
          <a:xfrm>
            <a:off x="457200" y="274638"/>
            <a:ext cx="8229600" cy="1143000"/>
          </a:xfrm>
        </p:spPr>
        <p:txBody>
          <a:bodyPr vert="horz" lIns="91440" tIns="45720" rIns="91440" bIns="45720" rtlCol="0" anchor="ctr">
            <a:noAutofit/>
          </a:bodyPr>
          <a:lstStyle/>
          <a:p>
            <a:r>
              <a:rPr lang="da-DK" sz="3600" kern="1200" dirty="0">
                <a:latin typeface="+mj-lt"/>
                <a:ea typeface="+mj-ea"/>
                <a:cs typeface="+mj-cs"/>
              </a:rPr>
              <a:t>Th. boligerne i opgang 1, 11, 21, 31 og 41 </a:t>
            </a:r>
          </a:p>
        </p:txBody>
      </p:sp>
      <p:pic>
        <p:nvPicPr>
          <p:cNvPr id="8" name="Billede 7" descr="Et billede, der indeholder indendørs, mur, vask, Snedkerarbejde&#10;&#10;AI-genereret indhold kan være ukorrekt.">
            <a:extLst>
              <a:ext uri="{FF2B5EF4-FFF2-40B4-BE49-F238E27FC236}">
                <a16:creationId xmlns:a16="http://schemas.microsoft.com/office/drawing/2014/main" id="{EF99011C-780E-F60A-3E16-7C43C7DF5830}"/>
              </a:ext>
            </a:extLst>
          </p:cNvPr>
          <p:cNvPicPr>
            <a:picLocks noChangeAspect="1"/>
          </p:cNvPicPr>
          <p:nvPr/>
        </p:nvPicPr>
        <p:blipFill>
          <a:blip r:embed="rId2"/>
          <a:stretch>
            <a:fillRect/>
          </a:stretch>
        </p:blipFill>
        <p:spPr>
          <a:xfrm>
            <a:off x="767949" y="1600200"/>
            <a:ext cx="3417101" cy="4525963"/>
          </a:xfrm>
          <a:prstGeom prst="rect">
            <a:avLst/>
          </a:prstGeom>
          <a:noFill/>
        </p:spPr>
      </p:pic>
      <p:sp>
        <p:nvSpPr>
          <p:cNvPr id="6" name="Tekstfelt 5">
            <a:extLst>
              <a:ext uri="{FF2B5EF4-FFF2-40B4-BE49-F238E27FC236}">
                <a16:creationId xmlns:a16="http://schemas.microsoft.com/office/drawing/2014/main" id="{5F6A9744-C211-740C-4E8F-B10A7DC4378C}"/>
              </a:ext>
            </a:extLst>
          </p:cNvPr>
          <p:cNvSpPr txBox="1"/>
          <p:nvPr/>
        </p:nvSpPr>
        <p:spPr>
          <a:xfrm>
            <a:off x="4648200" y="1600200"/>
            <a:ext cx="4038600" cy="4525963"/>
          </a:xfrm>
          <a:prstGeom prst="rect">
            <a:avLst/>
          </a:prstGeom>
        </p:spPr>
        <p:txBody>
          <a:bodyPr vert="horz" lIns="91440" tIns="45720" rIns="91440" bIns="45720" rtlCol="0">
            <a:normAutofit/>
          </a:bodyPr>
          <a:lstStyle/>
          <a:p>
            <a:pPr marL="342900" indent="-342900">
              <a:spcBef>
                <a:spcPct val="20000"/>
              </a:spcBef>
              <a:buFont typeface="Arial" pitchFamily="34" charset="0"/>
              <a:buChar char="•"/>
            </a:pPr>
            <a:r>
              <a:rPr lang="da-DK" sz="2800" b="1" dirty="0"/>
              <a:t>Genhusningsbolig i nr. 13.st.tv </a:t>
            </a:r>
          </a:p>
          <a:p>
            <a:pPr marL="342900" indent="-342900">
              <a:spcBef>
                <a:spcPct val="20000"/>
              </a:spcBef>
              <a:buFont typeface="Arial" pitchFamily="34" charset="0"/>
              <a:buChar char="•"/>
            </a:pPr>
            <a:endParaRPr lang="da-DK" sz="2800" b="1" dirty="0"/>
          </a:p>
          <a:p>
            <a:pPr marL="342900" indent="-342900">
              <a:spcBef>
                <a:spcPct val="20000"/>
              </a:spcBef>
              <a:buFont typeface="Arial" pitchFamily="34" charset="0"/>
              <a:buChar char="•"/>
            </a:pPr>
            <a:r>
              <a:rPr lang="da-DK" sz="2800" dirty="0"/>
              <a:t>Mulighed for ophold i dagtimerne samt madlavning. </a:t>
            </a:r>
          </a:p>
          <a:p>
            <a:pPr marL="342900" indent="-342900">
              <a:spcBef>
                <a:spcPct val="20000"/>
              </a:spcBef>
              <a:buFont typeface="Arial" pitchFamily="34" charset="0"/>
              <a:buChar char="•"/>
            </a:pPr>
            <a:r>
              <a:rPr lang="da-DK" sz="2800" dirty="0"/>
              <a:t>Støvvæg gør at jeres køkken delvist skal demonteres.  </a:t>
            </a:r>
          </a:p>
          <a:p>
            <a:pPr marL="342900" indent="-342900">
              <a:spcBef>
                <a:spcPct val="20000"/>
              </a:spcBef>
              <a:buFont typeface="Arial" pitchFamily="34" charset="0"/>
              <a:buChar char="•"/>
            </a:pPr>
            <a:endParaRPr lang="da-DK" sz="2800" dirty="0"/>
          </a:p>
        </p:txBody>
      </p:sp>
    </p:spTree>
    <p:extLst>
      <p:ext uri="{BB962C8B-B14F-4D97-AF65-F5344CB8AC3E}">
        <p14:creationId xmlns:p14="http://schemas.microsoft.com/office/powerpoint/2010/main" val="1316114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9FFB1DBB-5BB0-452B-A533-05B8C51CC591" descr="IMG_3912.jpg">
            <a:extLst>
              <a:ext uri="{FF2B5EF4-FFF2-40B4-BE49-F238E27FC236}">
                <a16:creationId xmlns:a16="http://schemas.microsoft.com/office/drawing/2014/main" id="{C8FC9285-C0B0-A74A-5BFD-D24C97834F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1268760"/>
            <a:ext cx="4046876" cy="539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1A12FED6-4F0E-4FF8-94A5-65DC219E0E08}"/>
              </a:ext>
            </a:extLst>
          </p:cNvPr>
          <p:cNvSpPr>
            <a:spLocks noGrp="1"/>
          </p:cNvSpPr>
          <p:nvPr>
            <p:ph type="title"/>
          </p:nvPr>
        </p:nvSpPr>
        <p:spPr>
          <a:xfrm>
            <a:off x="457200" y="274638"/>
            <a:ext cx="8229600" cy="1143000"/>
          </a:xfrm>
        </p:spPr>
        <p:txBody>
          <a:bodyPr anchor="ctr">
            <a:normAutofit/>
          </a:bodyPr>
          <a:lstStyle/>
          <a:p>
            <a:r>
              <a:rPr lang="da-DK" dirty="0"/>
              <a:t>Rydning – Fremragende </a:t>
            </a:r>
            <a:r>
              <a:rPr lang="da-DK" dirty="0">
                <a:sym typeface="Wingdings" panose="05000000000000000000" pitchFamily="2" charset="2"/>
              </a:rPr>
              <a:t></a:t>
            </a:r>
            <a:endParaRPr lang="da-DK" dirty="0"/>
          </a:p>
        </p:txBody>
      </p:sp>
    </p:spTree>
    <p:extLst>
      <p:ext uri="{BB962C8B-B14F-4D97-AF65-F5344CB8AC3E}">
        <p14:creationId xmlns:p14="http://schemas.microsoft.com/office/powerpoint/2010/main" val="2718220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12FED6-4F0E-4FF8-94A5-65DC219E0E08}"/>
              </a:ext>
            </a:extLst>
          </p:cNvPr>
          <p:cNvSpPr>
            <a:spLocks noGrp="1"/>
          </p:cNvSpPr>
          <p:nvPr>
            <p:ph type="title"/>
          </p:nvPr>
        </p:nvSpPr>
        <p:spPr>
          <a:xfrm>
            <a:off x="457200" y="-48598"/>
            <a:ext cx="8229600" cy="1143000"/>
          </a:xfrm>
        </p:spPr>
        <p:txBody>
          <a:bodyPr>
            <a:normAutofit/>
          </a:bodyPr>
          <a:lstStyle/>
          <a:p>
            <a:r>
              <a:rPr lang="da-DK" dirty="0"/>
              <a:t>Rydning – ej godt nok!</a:t>
            </a:r>
          </a:p>
        </p:txBody>
      </p:sp>
      <p:pic>
        <p:nvPicPr>
          <p:cNvPr id="11" name="Billede 10">
            <a:extLst>
              <a:ext uri="{FF2B5EF4-FFF2-40B4-BE49-F238E27FC236}">
                <a16:creationId xmlns:a16="http://schemas.microsoft.com/office/drawing/2014/main" id="{E6F405F7-A4B1-458B-80FF-B4CD32E53234}"/>
              </a:ext>
            </a:extLst>
          </p:cNvPr>
          <p:cNvPicPr>
            <a:picLocks noChangeAspect="1"/>
          </p:cNvPicPr>
          <p:nvPr/>
        </p:nvPicPr>
        <p:blipFill>
          <a:blip r:embed="rId2"/>
          <a:stretch>
            <a:fillRect/>
          </a:stretch>
        </p:blipFill>
        <p:spPr>
          <a:xfrm>
            <a:off x="4860032" y="3596845"/>
            <a:ext cx="3032937" cy="1823466"/>
          </a:xfrm>
          <a:prstGeom prst="rect">
            <a:avLst/>
          </a:prstGeom>
        </p:spPr>
      </p:pic>
      <p:pic>
        <p:nvPicPr>
          <p:cNvPr id="13" name="Billede 12">
            <a:extLst>
              <a:ext uri="{FF2B5EF4-FFF2-40B4-BE49-F238E27FC236}">
                <a16:creationId xmlns:a16="http://schemas.microsoft.com/office/drawing/2014/main" id="{FE6854A6-BD6B-455F-AF93-9D2497C773DA}"/>
              </a:ext>
            </a:extLst>
          </p:cNvPr>
          <p:cNvPicPr>
            <a:picLocks noChangeAspect="1"/>
          </p:cNvPicPr>
          <p:nvPr/>
        </p:nvPicPr>
        <p:blipFill>
          <a:blip r:embed="rId3"/>
          <a:stretch>
            <a:fillRect/>
          </a:stretch>
        </p:blipFill>
        <p:spPr>
          <a:xfrm>
            <a:off x="4860032" y="1182759"/>
            <a:ext cx="3032937" cy="2415376"/>
          </a:xfrm>
          <a:prstGeom prst="rect">
            <a:avLst/>
          </a:prstGeom>
        </p:spPr>
      </p:pic>
      <p:sp>
        <p:nvSpPr>
          <p:cNvPr id="8" name="Pladsholder til indhold 7">
            <a:extLst>
              <a:ext uri="{FF2B5EF4-FFF2-40B4-BE49-F238E27FC236}">
                <a16:creationId xmlns:a16="http://schemas.microsoft.com/office/drawing/2014/main" id="{F9F1EAF1-FD60-821E-9F70-41C27C08CF8B}"/>
              </a:ext>
            </a:extLst>
          </p:cNvPr>
          <p:cNvSpPr>
            <a:spLocks noGrp="1"/>
          </p:cNvSpPr>
          <p:nvPr>
            <p:ph idx="1"/>
          </p:nvPr>
        </p:nvSpPr>
        <p:spPr>
          <a:xfrm>
            <a:off x="249777" y="1182759"/>
            <a:ext cx="7643192" cy="4237552"/>
          </a:xfrm>
        </p:spPr>
        <p:txBody>
          <a:bodyPr>
            <a:normAutofit/>
          </a:bodyPr>
          <a:lstStyle/>
          <a:p>
            <a:r>
              <a:rPr lang="da-DK" sz="2000" dirty="0"/>
              <a:t>Gardiner og persienner skal være</a:t>
            </a:r>
            <a:br>
              <a:rPr lang="da-DK" sz="2000" dirty="0"/>
            </a:br>
            <a:r>
              <a:rPr lang="da-DK" sz="2000" dirty="0"/>
              <a:t>demonteret inden vi går i gang. </a:t>
            </a:r>
          </a:p>
          <a:p>
            <a:r>
              <a:rPr lang="da-DK" sz="2000" dirty="0"/>
              <a:t>Der skal være en halv meter til hver</a:t>
            </a:r>
            <a:br>
              <a:rPr lang="da-DK" sz="2000" dirty="0"/>
            </a:br>
            <a:r>
              <a:rPr lang="da-DK" sz="2000" dirty="0"/>
              <a:t>side af partierne. </a:t>
            </a:r>
          </a:p>
          <a:p>
            <a:endParaRPr lang="da-DK" sz="2000" dirty="0"/>
          </a:p>
        </p:txBody>
      </p:sp>
    </p:spTree>
    <p:extLst>
      <p:ext uri="{BB962C8B-B14F-4D97-AF65-F5344CB8AC3E}">
        <p14:creationId xmlns:p14="http://schemas.microsoft.com/office/powerpoint/2010/main" val="2194300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FF33D-FAF8-B845-6C53-7D56E4B5786E}"/>
              </a:ext>
            </a:extLst>
          </p:cNvPr>
          <p:cNvSpPr>
            <a:spLocks noGrp="1"/>
          </p:cNvSpPr>
          <p:nvPr>
            <p:ph type="title"/>
          </p:nvPr>
        </p:nvSpPr>
        <p:spPr>
          <a:xfrm>
            <a:off x="1792288" y="4800600"/>
            <a:ext cx="5486400" cy="566738"/>
          </a:xfrm>
        </p:spPr>
        <p:txBody>
          <a:bodyPr anchor="b">
            <a:normAutofit/>
          </a:bodyPr>
          <a:lstStyle/>
          <a:p>
            <a:r>
              <a:rPr lang="da-DK" dirty="0"/>
              <a:t>Vinduespartier mod altan – Udskiftet </a:t>
            </a:r>
          </a:p>
        </p:txBody>
      </p:sp>
      <p:sp>
        <p:nvSpPr>
          <p:cNvPr id="10" name="Text Placeholder 3">
            <a:extLst>
              <a:ext uri="{FF2B5EF4-FFF2-40B4-BE49-F238E27FC236}">
                <a16:creationId xmlns:a16="http://schemas.microsoft.com/office/drawing/2014/main" id="{DF9D44E5-54A0-5C30-CE5B-A0DF80A13ABB}"/>
              </a:ext>
            </a:extLst>
          </p:cNvPr>
          <p:cNvSpPr>
            <a:spLocks noGrp="1"/>
          </p:cNvSpPr>
          <p:nvPr>
            <p:ph type="body" sz="half" idx="2"/>
          </p:nvPr>
        </p:nvSpPr>
        <p:spPr>
          <a:xfrm>
            <a:off x="1792288" y="5367338"/>
            <a:ext cx="5486400" cy="804862"/>
          </a:xfrm>
        </p:spPr>
        <p:txBody>
          <a:bodyPr>
            <a:normAutofit lnSpcReduction="10000"/>
          </a:bodyPr>
          <a:lstStyle/>
          <a:p>
            <a:pPr marL="285750" indent="-285750">
              <a:buFontTx/>
              <a:buChar char="-"/>
            </a:pPr>
            <a:r>
              <a:rPr lang="en-US" dirty="0"/>
              <a:t>Ingen </a:t>
            </a:r>
            <a:r>
              <a:rPr lang="en-US" dirty="0" err="1"/>
              <a:t>udskiftning</a:t>
            </a:r>
            <a:r>
              <a:rPr lang="en-US" dirty="0"/>
              <a:t> </a:t>
            </a:r>
            <a:r>
              <a:rPr lang="en-US" dirty="0" err="1"/>
              <a:t>til</a:t>
            </a:r>
            <a:r>
              <a:rPr lang="en-US" dirty="0"/>
              <a:t> nye. </a:t>
            </a:r>
          </a:p>
          <a:p>
            <a:pPr marL="285750" indent="-285750">
              <a:buFontTx/>
              <a:buChar char="-"/>
            </a:pPr>
            <a:r>
              <a:rPr lang="en-US" dirty="0" err="1"/>
              <a:t>Ej</a:t>
            </a:r>
            <a:r>
              <a:rPr lang="en-US" dirty="0"/>
              <a:t> heller </a:t>
            </a:r>
            <a:r>
              <a:rPr lang="en-US" dirty="0" err="1"/>
              <a:t>afspærringsventiler</a:t>
            </a:r>
            <a:r>
              <a:rPr lang="en-US" dirty="0"/>
              <a:t> </a:t>
            </a:r>
            <a:r>
              <a:rPr lang="en-US" dirty="0" err="1"/>
              <a:t>eller</a:t>
            </a:r>
            <a:r>
              <a:rPr lang="en-US" dirty="0"/>
              <a:t> </a:t>
            </a:r>
            <a:r>
              <a:rPr lang="en-US" dirty="0" err="1"/>
              <a:t>Interimsvæg</a:t>
            </a:r>
            <a:r>
              <a:rPr lang="en-US" dirty="0"/>
              <a:t>. </a:t>
            </a:r>
          </a:p>
          <a:p>
            <a:pPr marL="285750" indent="-285750">
              <a:buFontTx/>
              <a:buChar char="-"/>
            </a:pPr>
            <a:r>
              <a:rPr lang="en-US" dirty="0" err="1"/>
              <a:t>Demontering</a:t>
            </a:r>
            <a:r>
              <a:rPr lang="en-US" dirty="0"/>
              <a:t> </a:t>
            </a:r>
            <a:r>
              <a:rPr lang="en-US" dirty="0" err="1"/>
              <a:t>af</a:t>
            </a:r>
            <a:r>
              <a:rPr lang="en-US" dirty="0"/>
              <a:t> </a:t>
            </a:r>
            <a:r>
              <a:rPr lang="en-US" dirty="0" err="1"/>
              <a:t>greb</a:t>
            </a:r>
            <a:r>
              <a:rPr lang="en-US" dirty="0"/>
              <a:t> </a:t>
            </a:r>
            <a:r>
              <a:rPr lang="en-US" dirty="0" err="1"/>
              <a:t>på</a:t>
            </a:r>
            <a:r>
              <a:rPr lang="en-US" dirty="0"/>
              <a:t> </a:t>
            </a:r>
            <a:r>
              <a:rPr lang="en-US" dirty="0" err="1"/>
              <a:t>terrassedør</a:t>
            </a:r>
            <a:r>
              <a:rPr lang="en-US" dirty="0"/>
              <a:t> </a:t>
            </a:r>
            <a:r>
              <a:rPr lang="en-US" dirty="0" err="1"/>
              <a:t>og</a:t>
            </a:r>
            <a:r>
              <a:rPr lang="en-US" dirty="0"/>
              <a:t> </a:t>
            </a:r>
            <a:r>
              <a:rPr lang="en-US" dirty="0" err="1"/>
              <a:t>vindue</a:t>
            </a:r>
            <a:r>
              <a:rPr lang="en-US" dirty="0"/>
              <a:t>. </a:t>
            </a:r>
          </a:p>
        </p:txBody>
      </p:sp>
      <p:sp>
        <p:nvSpPr>
          <p:cNvPr id="4" name="Pladsholder til billede 3">
            <a:extLst>
              <a:ext uri="{FF2B5EF4-FFF2-40B4-BE49-F238E27FC236}">
                <a16:creationId xmlns:a16="http://schemas.microsoft.com/office/drawing/2014/main" id="{AE3044D3-1205-0D4E-45B0-582A9A4291AC}"/>
              </a:ext>
            </a:extLst>
          </p:cNvPr>
          <p:cNvSpPr>
            <a:spLocks noGrp="1"/>
          </p:cNvSpPr>
          <p:nvPr>
            <p:ph type="pic" idx="1"/>
          </p:nvPr>
        </p:nvSpPr>
        <p:spPr/>
        <p:txBody>
          <a:bodyPr/>
          <a:lstStyle/>
          <a:p>
            <a:endParaRPr lang="da-DK"/>
          </a:p>
        </p:txBody>
      </p:sp>
      <p:pic>
        <p:nvPicPr>
          <p:cNvPr id="7" name="Billede 6" descr="Et billede, der indeholder linje/række, tekst, Parallel, Rektangel&#10;&#10;AI-genereret indhold kan være ukorrekt.">
            <a:extLst>
              <a:ext uri="{FF2B5EF4-FFF2-40B4-BE49-F238E27FC236}">
                <a16:creationId xmlns:a16="http://schemas.microsoft.com/office/drawing/2014/main" id="{533B30B8-1873-BE13-557D-CC23A2E3D163}"/>
              </a:ext>
            </a:extLst>
          </p:cNvPr>
          <p:cNvPicPr>
            <a:picLocks noChangeAspect="1"/>
          </p:cNvPicPr>
          <p:nvPr/>
        </p:nvPicPr>
        <p:blipFill>
          <a:blip r:embed="rId2"/>
          <a:stretch>
            <a:fillRect/>
          </a:stretch>
        </p:blipFill>
        <p:spPr>
          <a:xfrm>
            <a:off x="930261" y="260648"/>
            <a:ext cx="7210454" cy="4632837"/>
          </a:xfrm>
          <a:prstGeom prst="rect">
            <a:avLst/>
          </a:prstGeom>
        </p:spPr>
      </p:pic>
    </p:spTree>
    <p:extLst>
      <p:ext uri="{BB962C8B-B14F-4D97-AF65-F5344CB8AC3E}">
        <p14:creationId xmlns:p14="http://schemas.microsoft.com/office/powerpoint/2010/main" val="2023065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916144" y="908720"/>
            <a:ext cx="3367824" cy="29873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a-DK" sz="2400" b="1" dirty="0"/>
              <a:t>Andreas Brix Nielsen </a:t>
            </a:r>
            <a:br>
              <a:rPr lang="da-DK" sz="2400" dirty="0"/>
            </a:br>
            <a:r>
              <a:rPr lang="da-DK" sz="2400" i="1" dirty="0"/>
              <a:t>Byggeleder</a:t>
            </a:r>
            <a:br>
              <a:rPr lang="da-DK" sz="9600" dirty="0"/>
            </a:br>
            <a:br>
              <a:rPr lang="da-DK" sz="2700" dirty="0"/>
            </a:br>
            <a:endParaRPr lang="da-DK" dirty="0"/>
          </a:p>
        </p:txBody>
      </p:sp>
      <p:sp>
        <p:nvSpPr>
          <p:cNvPr id="5" name="Undertitel 2"/>
          <p:cNvSpPr txBox="1">
            <a:spLocks/>
          </p:cNvSpPr>
          <p:nvPr/>
        </p:nvSpPr>
        <p:spPr>
          <a:xfrm>
            <a:off x="4572000" y="4675095"/>
            <a:ext cx="4176464" cy="6275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600" dirty="0"/>
              <a:t>Tlf.:   43 14 06 05</a:t>
            </a:r>
            <a:br>
              <a:rPr lang="da-DK" sz="1600" dirty="0"/>
            </a:br>
            <a:r>
              <a:rPr lang="da-DK" sz="1600" dirty="0"/>
              <a:t>Mail: abn@egil-rasmussen.dk</a:t>
            </a:r>
          </a:p>
        </p:txBody>
      </p:sp>
      <p:sp>
        <p:nvSpPr>
          <p:cNvPr id="6" name="Tekstboks 5"/>
          <p:cNvSpPr txBox="1"/>
          <p:nvPr/>
        </p:nvSpPr>
        <p:spPr>
          <a:xfrm>
            <a:off x="1028200" y="225514"/>
            <a:ext cx="6484532" cy="830997"/>
          </a:xfrm>
          <a:prstGeom prst="rect">
            <a:avLst/>
          </a:prstGeom>
          <a:noFill/>
        </p:spPr>
        <p:txBody>
          <a:bodyPr wrap="none" rtlCol="0">
            <a:spAutoFit/>
          </a:bodyPr>
          <a:lstStyle/>
          <a:p>
            <a:r>
              <a:rPr lang="da-DK" sz="2400" dirty="0"/>
              <a:t>Præsentation af Totalentreprenørens byggeledelse</a:t>
            </a:r>
          </a:p>
          <a:p>
            <a:endParaRPr lang="da-DK" sz="2400" dirty="0"/>
          </a:p>
        </p:txBody>
      </p:sp>
      <p:pic>
        <p:nvPicPr>
          <p:cNvPr id="7" name="Billede 6">
            <a:extLst>
              <a:ext uri="{FF2B5EF4-FFF2-40B4-BE49-F238E27FC236}">
                <a16:creationId xmlns:a16="http://schemas.microsoft.com/office/drawing/2014/main" id="{B6AF4296-B9E6-A922-BE48-E42CF8C492FB}"/>
              </a:ext>
            </a:extLst>
          </p:cNvPr>
          <p:cNvPicPr>
            <a:picLocks noChangeAspect="1"/>
          </p:cNvPicPr>
          <p:nvPr/>
        </p:nvPicPr>
        <p:blipFill>
          <a:blip r:embed="rId2"/>
          <a:stretch>
            <a:fillRect/>
          </a:stretch>
        </p:blipFill>
        <p:spPr>
          <a:xfrm>
            <a:off x="4716016" y="1555372"/>
            <a:ext cx="2106857" cy="2737724"/>
          </a:xfrm>
          <a:prstGeom prst="rect">
            <a:avLst/>
          </a:prstGeom>
        </p:spPr>
      </p:pic>
    </p:spTree>
    <p:extLst>
      <p:ext uri="{BB962C8B-B14F-4D97-AF65-F5344CB8AC3E}">
        <p14:creationId xmlns:p14="http://schemas.microsoft.com/office/powerpoint/2010/main" val="1694858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1FD508-5D5F-4E3B-A4BB-2E1A338911E8}"/>
              </a:ext>
            </a:extLst>
          </p:cNvPr>
          <p:cNvSpPr>
            <a:spLocks noGrp="1"/>
          </p:cNvSpPr>
          <p:nvPr>
            <p:ph type="title"/>
          </p:nvPr>
        </p:nvSpPr>
        <p:spPr>
          <a:xfrm>
            <a:off x="457200" y="260648"/>
            <a:ext cx="8229600" cy="1143000"/>
          </a:xfrm>
        </p:spPr>
        <p:txBody>
          <a:bodyPr/>
          <a:lstStyle/>
          <a:p>
            <a:r>
              <a:rPr lang="da-DK" dirty="0"/>
              <a:t>Afdækninger</a:t>
            </a:r>
          </a:p>
        </p:txBody>
      </p:sp>
      <p:pic>
        <p:nvPicPr>
          <p:cNvPr id="7" name="Billede 6">
            <a:extLst>
              <a:ext uri="{FF2B5EF4-FFF2-40B4-BE49-F238E27FC236}">
                <a16:creationId xmlns:a16="http://schemas.microsoft.com/office/drawing/2014/main" id="{7D4889F0-906B-4865-8948-AEDCF297AF0F}"/>
              </a:ext>
            </a:extLst>
          </p:cNvPr>
          <p:cNvPicPr>
            <a:picLocks noChangeAspect="1"/>
          </p:cNvPicPr>
          <p:nvPr/>
        </p:nvPicPr>
        <p:blipFill>
          <a:blip r:embed="rId2"/>
          <a:stretch>
            <a:fillRect/>
          </a:stretch>
        </p:blipFill>
        <p:spPr>
          <a:xfrm>
            <a:off x="4179375" y="4162632"/>
            <a:ext cx="4507425" cy="2667001"/>
          </a:xfrm>
          <a:prstGeom prst="rect">
            <a:avLst/>
          </a:prstGeom>
        </p:spPr>
      </p:pic>
      <p:sp>
        <p:nvSpPr>
          <p:cNvPr id="8" name="Tekstfelt 7">
            <a:extLst>
              <a:ext uri="{FF2B5EF4-FFF2-40B4-BE49-F238E27FC236}">
                <a16:creationId xmlns:a16="http://schemas.microsoft.com/office/drawing/2014/main" id="{99DD69F8-C336-6B9E-A587-680E164B464C}"/>
              </a:ext>
            </a:extLst>
          </p:cNvPr>
          <p:cNvSpPr txBox="1"/>
          <p:nvPr/>
        </p:nvSpPr>
        <p:spPr>
          <a:xfrm>
            <a:off x="278441" y="1403648"/>
            <a:ext cx="7056784" cy="1200329"/>
          </a:xfrm>
          <a:prstGeom prst="rect">
            <a:avLst/>
          </a:prstGeom>
          <a:noFill/>
        </p:spPr>
        <p:txBody>
          <a:bodyPr wrap="square">
            <a:spAutoFit/>
          </a:bodyPr>
          <a:lstStyle/>
          <a:p>
            <a:pPr marL="285750" indent="-285750">
              <a:buFont typeface="Arial" panose="020B0604020202020204" pitchFamily="34" charset="0"/>
              <a:buChar char="•"/>
            </a:pPr>
            <a:r>
              <a:rPr lang="da-DK" dirty="0"/>
              <a:t>Fjern eller afdæk støvfølsomme genstande.</a:t>
            </a:r>
          </a:p>
          <a:p>
            <a:pPr marL="285750" indent="-285750">
              <a:buFont typeface="Arial" panose="020B0604020202020204" pitchFamily="34" charset="0"/>
              <a:buChar char="•"/>
            </a:pPr>
            <a:r>
              <a:rPr lang="da-DK" dirty="0"/>
              <a:t>Håndværkerne benytter afdækningstæppe eller</a:t>
            </a:r>
          </a:p>
          <a:p>
            <a:r>
              <a:rPr lang="da-DK" dirty="0"/>
              <a:t>      overtrækssko i ganglinjer hvor vi skal arbejde. </a:t>
            </a:r>
          </a:p>
          <a:p>
            <a:pPr marL="285750" indent="-285750">
              <a:buFont typeface="Arial" panose="020B0604020202020204" pitchFamily="34" charset="0"/>
              <a:buChar char="•"/>
            </a:pPr>
            <a:endParaRPr lang="da-DK" sz="1800" dirty="0"/>
          </a:p>
        </p:txBody>
      </p:sp>
      <p:pic>
        <p:nvPicPr>
          <p:cNvPr id="5" name="Billede 4">
            <a:extLst>
              <a:ext uri="{FF2B5EF4-FFF2-40B4-BE49-F238E27FC236}">
                <a16:creationId xmlns:a16="http://schemas.microsoft.com/office/drawing/2014/main" id="{DD57D209-7734-F365-45C4-072676017D16}"/>
              </a:ext>
            </a:extLst>
          </p:cNvPr>
          <p:cNvPicPr>
            <a:picLocks noChangeAspect="1"/>
          </p:cNvPicPr>
          <p:nvPr/>
        </p:nvPicPr>
        <p:blipFill>
          <a:blip r:embed="rId3"/>
          <a:stretch>
            <a:fillRect/>
          </a:stretch>
        </p:blipFill>
        <p:spPr>
          <a:xfrm>
            <a:off x="5413855" y="1196752"/>
            <a:ext cx="3626229" cy="2965880"/>
          </a:xfrm>
          <a:prstGeom prst="rect">
            <a:avLst/>
          </a:prstGeom>
        </p:spPr>
      </p:pic>
      <p:pic>
        <p:nvPicPr>
          <p:cNvPr id="4" name="Billede 3">
            <a:extLst>
              <a:ext uri="{FF2B5EF4-FFF2-40B4-BE49-F238E27FC236}">
                <a16:creationId xmlns:a16="http://schemas.microsoft.com/office/drawing/2014/main" id="{8240FC63-A819-68CD-57BC-D801018F26E0}"/>
              </a:ext>
            </a:extLst>
          </p:cNvPr>
          <p:cNvPicPr>
            <a:picLocks noChangeAspect="1"/>
          </p:cNvPicPr>
          <p:nvPr/>
        </p:nvPicPr>
        <p:blipFill>
          <a:blip r:embed="rId4"/>
          <a:stretch>
            <a:fillRect/>
          </a:stretch>
        </p:blipFill>
        <p:spPr>
          <a:xfrm>
            <a:off x="582951" y="3230086"/>
            <a:ext cx="3267075" cy="2047875"/>
          </a:xfrm>
          <a:prstGeom prst="rect">
            <a:avLst/>
          </a:prstGeom>
        </p:spPr>
      </p:pic>
    </p:spTree>
    <p:extLst>
      <p:ext uri="{BB962C8B-B14F-4D97-AF65-F5344CB8AC3E}">
        <p14:creationId xmlns:p14="http://schemas.microsoft.com/office/powerpoint/2010/main" val="2293893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DC913-1816-1275-2AA7-5F0707D5C19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991834-B616-A26D-8CEA-1AB643076A5C}"/>
              </a:ext>
            </a:extLst>
          </p:cNvPr>
          <p:cNvSpPr>
            <a:spLocks noGrp="1"/>
          </p:cNvSpPr>
          <p:nvPr>
            <p:ph type="title"/>
          </p:nvPr>
        </p:nvSpPr>
        <p:spPr>
          <a:xfrm>
            <a:off x="457200" y="274638"/>
            <a:ext cx="8229600" cy="1143000"/>
          </a:xfrm>
        </p:spPr>
        <p:txBody>
          <a:bodyPr anchor="ctr">
            <a:normAutofit/>
          </a:bodyPr>
          <a:lstStyle/>
          <a:p>
            <a:r>
              <a:rPr lang="da-DK" dirty="0"/>
              <a:t>Indgangspartier</a:t>
            </a:r>
          </a:p>
        </p:txBody>
      </p:sp>
      <p:sp>
        <p:nvSpPr>
          <p:cNvPr id="9" name="Text Placeholder 3">
            <a:extLst>
              <a:ext uri="{FF2B5EF4-FFF2-40B4-BE49-F238E27FC236}">
                <a16:creationId xmlns:a16="http://schemas.microsoft.com/office/drawing/2014/main" id="{D1110431-A696-7ED7-791B-DA721278D477}"/>
              </a:ext>
            </a:extLst>
          </p:cNvPr>
          <p:cNvSpPr>
            <a:spLocks noGrp="1"/>
          </p:cNvSpPr>
          <p:nvPr>
            <p:ph sz="half" idx="1"/>
          </p:nvPr>
        </p:nvSpPr>
        <p:spPr>
          <a:xfrm>
            <a:off x="457200" y="1600200"/>
            <a:ext cx="4038600" cy="4525963"/>
          </a:xfrm>
        </p:spPr>
        <p:txBody>
          <a:bodyPr>
            <a:normAutofit fontScale="85000" lnSpcReduction="10000"/>
          </a:bodyPr>
          <a:lstStyle/>
          <a:p>
            <a:pPr marL="0" indent="0">
              <a:buNone/>
            </a:pPr>
            <a:r>
              <a:rPr lang="da-DK" b="1" noProof="0" dirty="0"/>
              <a:t>Arbejdsprocesser:</a:t>
            </a:r>
          </a:p>
          <a:p>
            <a:pPr marL="0" indent="0">
              <a:buNone/>
            </a:pPr>
            <a:r>
              <a:rPr lang="da-DK" b="1" noProof="0" dirty="0"/>
              <a:t> </a:t>
            </a:r>
          </a:p>
          <a:p>
            <a:pPr>
              <a:buFontTx/>
              <a:buChar char="-"/>
            </a:pPr>
            <a:r>
              <a:rPr lang="da-DK" sz="2400" dirty="0"/>
              <a:t>Nedbrydning af lofter.</a:t>
            </a:r>
          </a:p>
          <a:p>
            <a:pPr>
              <a:buFontTx/>
              <a:buChar char="-"/>
            </a:pPr>
            <a:r>
              <a:rPr lang="da-DK" sz="2400" noProof="0" dirty="0"/>
              <a:t>Optagning af belægning og udgravning. </a:t>
            </a:r>
          </a:p>
          <a:p>
            <a:pPr>
              <a:buFontTx/>
              <a:buChar char="-"/>
            </a:pPr>
            <a:r>
              <a:rPr lang="da-DK" sz="2400" dirty="0"/>
              <a:t>Nyt terrændæk + ny belægning.</a:t>
            </a:r>
          </a:p>
          <a:p>
            <a:pPr>
              <a:buFontTx/>
              <a:buChar char="-"/>
            </a:pPr>
            <a:r>
              <a:rPr lang="da-DK" sz="2400" dirty="0"/>
              <a:t>Nyt loft + belysning.</a:t>
            </a:r>
          </a:p>
          <a:p>
            <a:pPr>
              <a:buFontTx/>
              <a:buChar char="-"/>
            </a:pPr>
            <a:r>
              <a:rPr lang="da-DK" sz="2400" dirty="0"/>
              <a:t>Begrænset adgang i perioder med midlertidig. adgangsforanstaltninger. </a:t>
            </a:r>
          </a:p>
          <a:p>
            <a:pPr>
              <a:buFontTx/>
              <a:buChar char="-"/>
            </a:pPr>
            <a:r>
              <a:rPr lang="da-DK" sz="2400" dirty="0"/>
              <a:t>Tidsplanen og udførselsprocessen af dette drøftes når vi er klogere på metoden. </a:t>
            </a:r>
          </a:p>
          <a:p>
            <a:pPr marL="0" indent="0">
              <a:buNone/>
            </a:pPr>
            <a:endParaRPr lang="da-DK" noProof="0" dirty="0"/>
          </a:p>
        </p:txBody>
      </p:sp>
      <p:pic>
        <p:nvPicPr>
          <p:cNvPr id="7" name="Billede 6" descr="Et billede, der indeholder bygning, dør, plante, udendørs&#10;&#10;AI-genereret indhold kan være ukorrekt.">
            <a:extLst>
              <a:ext uri="{FF2B5EF4-FFF2-40B4-BE49-F238E27FC236}">
                <a16:creationId xmlns:a16="http://schemas.microsoft.com/office/drawing/2014/main" id="{87692953-5EDE-BF99-7DBC-66FE924648D8}"/>
              </a:ext>
            </a:extLst>
          </p:cNvPr>
          <p:cNvPicPr>
            <a:picLocks noChangeAspect="1"/>
          </p:cNvPicPr>
          <p:nvPr/>
        </p:nvPicPr>
        <p:blipFill>
          <a:blip r:embed="rId2"/>
          <a:stretch>
            <a:fillRect/>
          </a:stretch>
        </p:blipFill>
        <p:spPr>
          <a:xfrm>
            <a:off x="4648200" y="1807914"/>
            <a:ext cx="4038600" cy="4110535"/>
          </a:xfrm>
          <a:prstGeom prst="rect">
            <a:avLst/>
          </a:prstGeom>
          <a:noFill/>
        </p:spPr>
      </p:pic>
    </p:spTree>
    <p:extLst>
      <p:ext uri="{BB962C8B-B14F-4D97-AF65-F5344CB8AC3E}">
        <p14:creationId xmlns:p14="http://schemas.microsoft.com/office/powerpoint/2010/main" val="2779454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4792C-5CAA-B039-17E1-F56DF1672DFD}"/>
              </a:ext>
            </a:extLst>
          </p:cNvPr>
          <p:cNvSpPr>
            <a:spLocks noGrp="1"/>
          </p:cNvSpPr>
          <p:nvPr>
            <p:ph type="title"/>
          </p:nvPr>
        </p:nvSpPr>
        <p:spPr>
          <a:xfrm>
            <a:off x="1792288" y="4949453"/>
            <a:ext cx="5486400" cy="566738"/>
          </a:xfrm>
        </p:spPr>
        <p:txBody>
          <a:bodyPr anchor="b">
            <a:normAutofit/>
          </a:bodyPr>
          <a:lstStyle/>
          <a:p>
            <a:r>
              <a:rPr lang="da-DK" dirty="0"/>
              <a:t>Parkering - beboere</a:t>
            </a:r>
          </a:p>
        </p:txBody>
      </p:sp>
      <p:sp>
        <p:nvSpPr>
          <p:cNvPr id="9" name="Text Placeholder 3">
            <a:extLst>
              <a:ext uri="{FF2B5EF4-FFF2-40B4-BE49-F238E27FC236}">
                <a16:creationId xmlns:a16="http://schemas.microsoft.com/office/drawing/2014/main" id="{4F03E22E-281D-B8E8-45FA-619B0ABDB18B}"/>
              </a:ext>
            </a:extLst>
          </p:cNvPr>
          <p:cNvSpPr>
            <a:spLocks noGrp="1"/>
          </p:cNvSpPr>
          <p:nvPr>
            <p:ph type="body" sz="half" idx="2"/>
          </p:nvPr>
        </p:nvSpPr>
        <p:spPr>
          <a:xfrm>
            <a:off x="1792288" y="5517232"/>
            <a:ext cx="5486400" cy="804862"/>
          </a:xfrm>
        </p:spPr>
        <p:txBody>
          <a:bodyPr>
            <a:normAutofit/>
          </a:bodyPr>
          <a:lstStyle/>
          <a:p>
            <a:r>
              <a:rPr lang="en-US" dirty="0"/>
              <a:t>- </a:t>
            </a:r>
            <a:r>
              <a:rPr lang="da-DK" noProof="0" dirty="0"/>
              <a:t>Parkeringspladser ved røde prikker sløjfes under hele renoveringsperioden. </a:t>
            </a:r>
            <a:endParaRPr lang="en-US" dirty="0"/>
          </a:p>
        </p:txBody>
      </p:sp>
      <p:pic>
        <p:nvPicPr>
          <p:cNvPr id="3" name="Billede 2">
            <a:extLst>
              <a:ext uri="{FF2B5EF4-FFF2-40B4-BE49-F238E27FC236}">
                <a16:creationId xmlns:a16="http://schemas.microsoft.com/office/drawing/2014/main" id="{39FA4DEA-E02B-E804-C15A-1BDA9B62163F}"/>
              </a:ext>
            </a:extLst>
          </p:cNvPr>
          <p:cNvPicPr>
            <a:picLocks noChangeAspect="1"/>
          </p:cNvPicPr>
          <p:nvPr/>
        </p:nvPicPr>
        <p:blipFill>
          <a:blip r:embed="rId2"/>
          <a:stretch>
            <a:fillRect/>
          </a:stretch>
        </p:blipFill>
        <p:spPr>
          <a:xfrm>
            <a:off x="647564" y="332656"/>
            <a:ext cx="7848872" cy="4768219"/>
          </a:xfrm>
          <a:prstGeom prst="rect">
            <a:avLst/>
          </a:prstGeom>
        </p:spPr>
      </p:pic>
    </p:spTree>
    <p:extLst>
      <p:ext uri="{BB962C8B-B14F-4D97-AF65-F5344CB8AC3E}">
        <p14:creationId xmlns:p14="http://schemas.microsoft.com/office/powerpoint/2010/main" val="979209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E8DEBB-8723-4A2D-05F1-8F3DF0E964EB}"/>
              </a:ext>
            </a:extLst>
          </p:cNvPr>
          <p:cNvSpPr>
            <a:spLocks noGrp="1"/>
          </p:cNvSpPr>
          <p:nvPr>
            <p:ph type="ctrTitle"/>
          </p:nvPr>
        </p:nvSpPr>
        <p:spPr>
          <a:xfrm>
            <a:off x="685800" y="2130425"/>
            <a:ext cx="7772400" cy="1470025"/>
          </a:xfrm>
        </p:spPr>
        <p:txBody>
          <a:bodyPr anchor="ctr">
            <a:normAutofit/>
          </a:bodyPr>
          <a:lstStyle/>
          <a:p>
            <a:r>
              <a:rPr lang="da-DK" dirty="0"/>
              <a:t>Mangeludbedringsperiode	</a:t>
            </a:r>
          </a:p>
        </p:txBody>
      </p:sp>
      <p:sp>
        <p:nvSpPr>
          <p:cNvPr id="3" name="Pladsholder til indhold 2">
            <a:extLst>
              <a:ext uri="{FF2B5EF4-FFF2-40B4-BE49-F238E27FC236}">
                <a16:creationId xmlns:a16="http://schemas.microsoft.com/office/drawing/2014/main" id="{F1ADB06A-3917-25D3-C37A-BD2327B67FEF}"/>
              </a:ext>
            </a:extLst>
          </p:cNvPr>
          <p:cNvSpPr>
            <a:spLocks noGrp="1"/>
          </p:cNvSpPr>
          <p:nvPr>
            <p:ph type="subTitle" idx="1"/>
          </p:nvPr>
        </p:nvSpPr>
        <p:spPr>
          <a:xfrm>
            <a:off x="1371600" y="3886200"/>
            <a:ext cx="6400800" cy="1752600"/>
          </a:xfrm>
        </p:spPr>
        <p:txBody>
          <a:bodyPr>
            <a:normAutofit/>
          </a:bodyPr>
          <a:lstStyle/>
          <a:p>
            <a:pPr>
              <a:lnSpc>
                <a:spcPct val="90000"/>
              </a:lnSpc>
            </a:pPr>
            <a:r>
              <a:rPr lang="da-DK" sz="1300" b="1" dirty="0">
                <a:solidFill>
                  <a:schemeClr val="tx1"/>
                </a:solidFill>
              </a:rPr>
              <a:t>Aflevering sker altid en fredag. </a:t>
            </a:r>
            <a:br>
              <a:rPr lang="da-DK" sz="1300" b="1" dirty="0">
                <a:solidFill>
                  <a:schemeClr val="tx1"/>
                </a:solidFill>
              </a:rPr>
            </a:br>
            <a:endParaRPr lang="da-DK" sz="1300" b="1" dirty="0">
              <a:solidFill>
                <a:schemeClr val="tx1"/>
              </a:solidFill>
            </a:endParaRPr>
          </a:p>
          <a:p>
            <a:pPr>
              <a:lnSpc>
                <a:spcPct val="90000"/>
              </a:lnSpc>
            </a:pPr>
            <a:r>
              <a:rPr lang="da-DK" sz="1300" b="1" dirty="0">
                <a:solidFill>
                  <a:schemeClr val="tx1"/>
                </a:solidFill>
              </a:rPr>
              <a:t>Torsdagen efter gennemgår Rådgiver, Bygherre og Totalentreprenøren boligen for fejl og mangler. I får udleveret en seddel fra Boligkontoret Århus hvor I kan skrive de fejl og mangler der måtte være. </a:t>
            </a:r>
            <a:br>
              <a:rPr lang="da-DK" sz="1300" b="1" dirty="0">
                <a:solidFill>
                  <a:schemeClr val="tx1"/>
                </a:solidFill>
              </a:rPr>
            </a:br>
            <a:endParaRPr lang="da-DK" sz="1300" b="1" dirty="0">
              <a:solidFill>
                <a:schemeClr val="tx1"/>
              </a:solidFill>
            </a:endParaRPr>
          </a:p>
          <a:p>
            <a:pPr>
              <a:lnSpc>
                <a:spcPct val="90000"/>
              </a:lnSpc>
            </a:pPr>
            <a:r>
              <a:rPr lang="da-DK" sz="1300" b="1" dirty="0">
                <a:solidFill>
                  <a:schemeClr val="tx1"/>
                </a:solidFill>
              </a:rPr>
              <a:t>14 dage til mangeludbedring, hvor vi den sidste dag afleverer nøglen i postkassen. </a:t>
            </a:r>
          </a:p>
        </p:txBody>
      </p:sp>
    </p:spTree>
    <p:extLst>
      <p:ext uri="{BB962C8B-B14F-4D97-AF65-F5344CB8AC3E}">
        <p14:creationId xmlns:p14="http://schemas.microsoft.com/office/powerpoint/2010/main" val="2181925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AA5C24-20A1-4459-8210-835617DA754C}"/>
              </a:ext>
            </a:extLst>
          </p:cNvPr>
          <p:cNvSpPr>
            <a:spLocks noGrp="1"/>
          </p:cNvSpPr>
          <p:nvPr>
            <p:ph type="title"/>
          </p:nvPr>
        </p:nvSpPr>
        <p:spPr>
          <a:xfrm>
            <a:off x="457200" y="274638"/>
            <a:ext cx="8229600" cy="1143000"/>
          </a:xfrm>
        </p:spPr>
        <p:txBody>
          <a:bodyPr anchor="ctr">
            <a:normAutofit/>
          </a:bodyPr>
          <a:lstStyle/>
          <a:p>
            <a:r>
              <a:rPr lang="da-DK" dirty="0"/>
              <a:t>Varslinger</a:t>
            </a:r>
          </a:p>
        </p:txBody>
      </p:sp>
      <p:graphicFrame>
        <p:nvGraphicFramePr>
          <p:cNvPr id="5" name="Pladsholder til indhold 2">
            <a:extLst>
              <a:ext uri="{FF2B5EF4-FFF2-40B4-BE49-F238E27FC236}">
                <a16:creationId xmlns:a16="http://schemas.microsoft.com/office/drawing/2014/main" id="{EC3FE2AE-FB19-21EF-481D-FE9068EACA75}"/>
              </a:ext>
            </a:extLst>
          </p:cNvPr>
          <p:cNvGraphicFramePr>
            <a:graphicFrameLocks noGrp="1"/>
          </p:cNvGraphicFramePr>
          <p:nvPr>
            <p:ph idx="1"/>
            <p:extLst>
              <p:ext uri="{D42A27DB-BD31-4B8C-83A1-F6EECF244321}">
                <p14:modId xmlns:p14="http://schemas.microsoft.com/office/powerpoint/2010/main" val="253247360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9902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69849-B930-AE2C-B968-9833E318B8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E61BACF-A988-EAA8-5745-A54950C323A0}"/>
              </a:ext>
            </a:extLst>
          </p:cNvPr>
          <p:cNvSpPr>
            <a:spLocks noGrp="1"/>
          </p:cNvSpPr>
          <p:nvPr>
            <p:ph type="title"/>
          </p:nvPr>
        </p:nvSpPr>
        <p:spPr>
          <a:xfrm>
            <a:off x="457200" y="274638"/>
            <a:ext cx="8229600" cy="1143000"/>
          </a:xfrm>
        </p:spPr>
        <p:txBody>
          <a:bodyPr anchor="ctr">
            <a:normAutofit/>
          </a:bodyPr>
          <a:lstStyle/>
          <a:p>
            <a:r>
              <a:rPr lang="da-DK" dirty="0"/>
              <a:t>Forsikringer</a:t>
            </a:r>
          </a:p>
        </p:txBody>
      </p:sp>
      <p:graphicFrame>
        <p:nvGraphicFramePr>
          <p:cNvPr id="5" name="Pladsholder til indhold 2">
            <a:extLst>
              <a:ext uri="{FF2B5EF4-FFF2-40B4-BE49-F238E27FC236}">
                <a16:creationId xmlns:a16="http://schemas.microsoft.com/office/drawing/2014/main" id="{2833ED5B-AAF7-32AE-E946-F3AA39322886}"/>
              </a:ext>
            </a:extLst>
          </p:cNvPr>
          <p:cNvGraphicFramePr>
            <a:graphicFrameLocks noGrp="1"/>
          </p:cNvGraphicFramePr>
          <p:nvPr>
            <p:ph idx="1"/>
            <p:extLst>
              <p:ext uri="{D42A27DB-BD31-4B8C-83A1-F6EECF244321}">
                <p14:modId xmlns:p14="http://schemas.microsoft.com/office/powerpoint/2010/main" val="404171889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2530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291B78-0704-B146-440E-E774497A235F}"/>
              </a:ext>
            </a:extLst>
          </p:cNvPr>
          <p:cNvSpPr>
            <a:spLocks noGrp="1"/>
          </p:cNvSpPr>
          <p:nvPr>
            <p:ph type="title"/>
          </p:nvPr>
        </p:nvSpPr>
        <p:spPr>
          <a:xfrm>
            <a:off x="611560" y="2857500"/>
            <a:ext cx="8229600" cy="1143000"/>
          </a:xfrm>
        </p:spPr>
        <p:txBody>
          <a:bodyPr anchor="ctr">
            <a:normAutofit/>
          </a:bodyPr>
          <a:lstStyle/>
          <a:p>
            <a:r>
              <a:rPr lang="da-DK" dirty="0"/>
              <a:t>Spørgsmål?</a:t>
            </a:r>
          </a:p>
        </p:txBody>
      </p:sp>
    </p:spTree>
    <p:extLst>
      <p:ext uri="{BB962C8B-B14F-4D97-AF65-F5344CB8AC3E}">
        <p14:creationId xmlns:p14="http://schemas.microsoft.com/office/powerpoint/2010/main" val="2877869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916144" y="908720"/>
            <a:ext cx="3367824" cy="29873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a-DK" sz="2400" b="1" dirty="0"/>
              <a:t>Sebastian Jørgensen</a:t>
            </a:r>
            <a:br>
              <a:rPr lang="da-DK" sz="2400" dirty="0"/>
            </a:br>
            <a:r>
              <a:rPr lang="da-DK" sz="2400" i="1" dirty="0"/>
              <a:t>Byggeleder</a:t>
            </a:r>
            <a:br>
              <a:rPr lang="da-DK" sz="9600" dirty="0"/>
            </a:br>
            <a:br>
              <a:rPr lang="da-DK" sz="2700" dirty="0"/>
            </a:br>
            <a:endParaRPr lang="da-DK" dirty="0"/>
          </a:p>
        </p:txBody>
      </p:sp>
      <p:sp>
        <p:nvSpPr>
          <p:cNvPr id="5" name="Undertitel 2"/>
          <p:cNvSpPr txBox="1">
            <a:spLocks/>
          </p:cNvSpPr>
          <p:nvPr/>
        </p:nvSpPr>
        <p:spPr>
          <a:xfrm>
            <a:off x="4572000" y="4675095"/>
            <a:ext cx="4176464" cy="6275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600" dirty="0"/>
              <a:t>Tlf.:   24 29 42 88 </a:t>
            </a:r>
            <a:br>
              <a:rPr lang="da-DK" sz="1600" dirty="0"/>
            </a:br>
            <a:r>
              <a:rPr lang="da-DK" sz="1600" dirty="0"/>
              <a:t>Mail: sej@egil-rasmussen.dk</a:t>
            </a:r>
          </a:p>
        </p:txBody>
      </p:sp>
      <p:sp>
        <p:nvSpPr>
          <p:cNvPr id="6" name="Tekstboks 5"/>
          <p:cNvSpPr txBox="1"/>
          <p:nvPr/>
        </p:nvSpPr>
        <p:spPr>
          <a:xfrm>
            <a:off x="1028200" y="225514"/>
            <a:ext cx="6484532" cy="830997"/>
          </a:xfrm>
          <a:prstGeom prst="rect">
            <a:avLst/>
          </a:prstGeom>
          <a:noFill/>
        </p:spPr>
        <p:txBody>
          <a:bodyPr wrap="none" rtlCol="0">
            <a:spAutoFit/>
          </a:bodyPr>
          <a:lstStyle/>
          <a:p>
            <a:r>
              <a:rPr lang="da-DK" sz="2400" dirty="0"/>
              <a:t>Præsentation af Totalentreprenørens byggeledelse</a:t>
            </a:r>
          </a:p>
          <a:p>
            <a:endParaRPr lang="da-DK" sz="2400" dirty="0"/>
          </a:p>
        </p:txBody>
      </p:sp>
      <p:pic>
        <p:nvPicPr>
          <p:cNvPr id="7" name="Billede 6">
            <a:extLst>
              <a:ext uri="{FF2B5EF4-FFF2-40B4-BE49-F238E27FC236}">
                <a16:creationId xmlns:a16="http://schemas.microsoft.com/office/drawing/2014/main" id="{AFE45D47-434B-E02C-57B8-2559FCD954C4}"/>
              </a:ext>
            </a:extLst>
          </p:cNvPr>
          <p:cNvPicPr>
            <a:picLocks noChangeAspect="1"/>
          </p:cNvPicPr>
          <p:nvPr/>
        </p:nvPicPr>
        <p:blipFill>
          <a:blip r:embed="rId2"/>
          <a:stretch>
            <a:fillRect/>
          </a:stretch>
        </p:blipFill>
        <p:spPr>
          <a:xfrm>
            <a:off x="4932040" y="1555372"/>
            <a:ext cx="2156314" cy="2763893"/>
          </a:xfrm>
          <a:prstGeom prst="rect">
            <a:avLst/>
          </a:prstGeom>
        </p:spPr>
      </p:pic>
    </p:spTree>
    <p:extLst>
      <p:ext uri="{BB962C8B-B14F-4D97-AF65-F5344CB8AC3E}">
        <p14:creationId xmlns:p14="http://schemas.microsoft.com/office/powerpoint/2010/main" val="2828590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58F34-7EDC-29D3-4454-5DD0F993B7CC}"/>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AEBFF930-7352-C790-B08F-EE45D298BC9E}"/>
              </a:ext>
            </a:extLst>
          </p:cNvPr>
          <p:cNvSpPr txBox="1">
            <a:spLocks/>
          </p:cNvSpPr>
          <p:nvPr/>
        </p:nvSpPr>
        <p:spPr>
          <a:xfrm>
            <a:off x="916144" y="908720"/>
            <a:ext cx="3367824" cy="29873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a-DK" sz="2400" b="1" dirty="0"/>
              <a:t>Anders Eriksen </a:t>
            </a:r>
            <a:br>
              <a:rPr lang="da-DK" sz="2400" dirty="0"/>
            </a:br>
            <a:r>
              <a:rPr lang="da-DK" sz="2400" i="1" dirty="0"/>
              <a:t>Byggeleder</a:t>
            </a:r>
            <a:br>
              <a:rPr lang="da-DK" sz="9600" dirty="0"/>
            </a:br>
            <a:br>
              <a:rPr lang="da-DK" sz="2700" dirty="0"/>
            </a:br>
            <a:endParaRPr lang="da-DK" dirty="0"/>
          </a:p>
        </p:txBody>
      </p:sp>
      <p:sp>
        <p:nvSpPr>
          <p:cNvPr id="5" name="Undertitel 2">
            <a:extLst>
              <a:ext uri="{FF2B5EF4-FFF2-40B4-BE49-F238E27FC236}">
                <a16:creationId xmlns:a16="http://schemas.microsoft.com/office/drawing/2014/main" id="{5EF83844-BAFE-B727-A493-CDC47C9FE168}"/>
              </a:ext>
            </a:extLst>
          </p:cNvPr>
          <p:cNvSpPr txBox="1">
            <a:spLocks/>
          </p:cNvSpPr>
          <p:nvPr/>
        </p:nvSpPr>
        <p:spPr>
          <a:xfrm>
            <a:off x="4572000" y="4675095"/>
            <a:ext cx="4176464" cy="6275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600" dirty="0"/>
              <a:t>Tlf.:   48 88 24 98</a:t>
            </a:r>
            <a:br>
              <a:rPr lang="da-DK" sz="1600" dirty="0"/>
            </a:br>
            <a:r>
              <a:rPr lang="da-DK" sz="1600" dirty="0"/>
              <a:t>Mail: awe@er-aarhus.dk</a:t>
            </a:r>
          </a:p>
        </p:txBody>
      </p:sp>
      <p:sp>
        <p:nvSpPr>
          <p:cNvPr id="6" name="Tekstboks 5">
            <a:extLst>
              <a:ext uri="{FF2B5EF4-FFF2-40B4-BE49-F238E27FC236}">
                <a16:creationId xmlns:a16="http://schemas.microsoft.com/office/drawing/2014/main" id="{1557493B-AAF8-9E2A-4C5B-ED1934888454}"/>
              </a:ext>
            </a:extLst>
          </p:cNvPr>
          <p:cNvSpPr txBox="1"/>
          <p:nvPr/>
        </p:nvSpPr>
        <p:spPr>
          <a:xfrm>
            <a:off x="1028200" y="225514"/>
            <a:ext cx="6484532" cy="830997"/>
          </a:xfrm>
          <a:prstGeom prst="rect">
            <a:avLst/>
          </a:prstGeom>
          <a:noFill/>
        </p:spPr>
        <p:txBody>
          <a:bodyPr wrap="none" rtlCol="0">
            <a:spAutoFit/>
          </a:bodyPr>
          <a:lstStyle/>
          <a:p>
            <a:r>
              <a:rPr lang="da-DK" sz="2400" dirty="0"/>
              <a:t>Præsentation af Totalentreprenørens byggeledelse</a:t>
            </a:r>
          </a:p>
          <a:p>
            <a:endParaRPr lang="da-DK" sz="2400" dirty="0"/>
          </a:p>
        </p:txBody>
      </p:sp>
      <p:pic>
        <p:nvPicPr>
          <p:cNvPr id="3" name="Billede 2" descr="Et billede, der indeholder tøj, person, Ansigt, polotrøje&#10;&#10;AI-genereret indhold kan være ukorrekt.">
            <a:extLst>
              <a:ext uri="{FF2B5EF4-FFF2-40B4-BE49-F238E27FC236}">
                <a16:creationId xmlns:a16="http://schemas.microsoft.com/office/drawing/2014/main" id="{71D0BC6C-09CD-A649-CB4F-CB81FFE46ECD}"/>
              </a:ext>
            </a:extLst>
          </p:cNvPr>
          <p:cNvPicPr>
            <a:picLocks noChangeAspect="1"/>
          </p:cNvPicPr>
          <p:nvPr/>
        </p:nvPicPr>
        <p:blipFill>
          <a:blip r:embed="rId2"/>
          <a:stretch>
            <a:fillRect/>
          </a:stretch>
        </p:blipFill>
        <p:spPr>
          <a:xfrm>
            <a:off x="4697716" y="1555372"/>
            <a:ext cx="1962516" cy="2987386"/>
          </a:xfrm>
          <a:prstGeom prst="rect">
            <a:avLst/>
          </a:prstGeom>
        </p:spPr>
      </p:pic>
    </p:spTree>
    <p:extLst>
      <p:ext uri="{BB962C8B-B14F-4D97-AF65-F5344CB8AC3E}">
        <p14:creationId xmlns:p14="http://schemas.microsoft.com/office/powerpoint/2010/main" val="1382810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264C8-0D61-EA03-615B-98083A135E3B}"/>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1920A8AD-9A85-78B7-57BF-18F583D35B20}"/>
              </a:ext>
            </a:extLst>
          </p:cNvPr>
          <p:cNvSpPr txBox="1">
            <a:spLocks/>
          </p:cNvSpPr>
          <p:nvPr/>
        </p:nvSpPr>
        <p:spPr>
          <a:xfrm>
            <a:off x="916144" y="908720"/>
            <a:ext cx="3367824" cy="29873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a-DK" sz="2400" b="1" dirty="0"/>
              <a:t>Anne </a:t>
            </a:r>
            <a:r>
              <a:rPr lang="da-DK" sz="2400" b="1" dirty="0" err="1"/>
              <a:t>Serik</a:t>
            </a:r>
            <a:r>
              <a:rPr lang="da-DK" sz="2400" b="1" dirty="0"/>
              <a:t> Kastrup </a:t>
            </a:r>
            <a:br>
              <a:rPr lang="da-DK" sz="2400" dirty="0"/>
            </a:br>
            <a:r>
              <a:rPr lang="da-DK" sz="2400" i="1" dirty="0"/>
              <a:t>Proceskonsulent </a:t>
            </a:r>
            <a:br>
              <a:rPr lang="da-DK" sz="9600" dirty="0"/>
            </a:br>
            <a:br>
              <a:rPr lang="da-DK" sz="2700" dirty="0"/>
            </a:br>
            <a:endParaRPr lang="da-DK" dirty="0"/>
          </a:p>
        </p:txBody>
      </p:sp>
      <p:sp>
        <p:nvSpPr>
          <p:cNvPr id="5" name="Undertitel 2">
            <a:extLst>
              <a:ext uri="{FF2B5EF4-FFF2-40B4-BE49-F238E27FC236}">
                <a16:creationId xmlns:a16="http://schemas.microsoft.com/office/drawing/2014/main" id="{0AC557F9-EB1E-BE45-D15B-5E709BE445C9}"/>
              </a:ext>
            </a:extLst>
          </p:cNvPr>
          <p:cNvSpPr txBox="1">
            <a:spLocks/>
          </p:cNvSpPr>
          <p:nvPr/>
        </p:nvSpPr>
        <p:spPr>
          <a:xfrm>
            <a:off x="4572000" y="4675095"/>
            <a:ext cx="4176464" cy="6275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600" dirty="0"/>
              <a:t>Tlf.: 87 39 39 17 </a:t>
            </a:r>
            <a:br>
              <a:rPr lang="da-DK" sz="1600" dirty="0"/>
            </a:br>
            <a:r>
              <a:rPr lang="da-DK" sz="1600" dirty="0"/>
              <a:t>Mail: ak@bk-aarhus.dk</a:t>
            </a:r>
          </a:p>
        </p:txBody>
      </p:sp>
      <p:sp>
        <p:nvSpPr>
          <p:cNvPr id="6" name="Tekstboks 5">
            <a:extLst>
              <a:ext uri="{FF2B5EF4-FFF2-40B4-BE49-F238E27FC236}">
                <a16:creationId xmlns:a16="http://schemas.microsoft.com/office/drawing/2014/main" id="{E193D366-B908-3E56-F779-14F160F0B8DE}"/>
              </a:ext>
            </a:extLst>
          </p:cNvPr>
          <p:cNvSpPr txBox="1"/>
          <p:nvPr/>
        </p:nvSpPr>
        <p:spPr>
          <a:xfrm>
            <a:off x="2455145" y="260648"/>
            <a:ext cx="4809778" cy="830997"/>
          </a:xfrm>
          <a:prstGeom prst="rect">
            <a:avLst/>
          </a:prstGeom>
          <a:noFill/>
        </p:spPr>
        <p:txBody>
          <a:bodyPr wrap="none" rtlCol="0">
            <a:spAutoFit/>
          </a:bodyPr>
          <a:lstStyle/>
          <a:p>
            <a:r>
              <a:rPr lang="da-DK" sz="2400" dirty="0"/>
              <a:t>Præsentation af Boligkontoret Århus </a:t>
            </a:r>
          </a:p>
          <a:p>
            <a:endParaRPr lang="da-DK" sz="2400" dirty="0"/>
          </a:p>
        </p:txBody>
      </p:sp>
      <p:pic>
        <p:nvPicPr>
          <p:cNvPr id="7" name="Billede 6" descr="Et billede, der indeholder Ansigt, person, smil, tøj&#10;&#10;AI-genereret indhold kan være ukorrekt.">
            <a:extLst>
              <a:ext uri="{FF2B5EF4-FFF2-40B4-BE49-F238E27FC236}">
                <a16:creationId xmlns:a16="http://schemas.microsoft.com/office/drawing/2014/main" id="{5AEE2955-6BEC-DBA4-B8B7-FB63E19BDBA2}"/>
              </a:ext>
            </a:extLst>
          </p:cNvPr>
          <p:cNvPicPr>
            <a:picLocks noChangeAspect="1"/>
          </p:cNvPicPr>
          <p:nvPr/>
        </p:nvPicPr>
        <p:blipFill>
          <a:blip r:embed="rId2"/>
          <a:stretch>
            <a:fillRect/>
          </a:stretch>
        </p:blipFill>
        <p:spPr>
          <a:xfrm>
            <a:off x="4860034" y="1555372"/>
            <a:ext cx="3272830" cy="2838292"/>
          </a:xfrm>
          <a:prstGeom prst="rect">
            <a:avLst/>
          </a:prstGeom>
        </p:spPr>
      </p:pic>
      <p:pic>
        <p:nvPicPr>
          <p:cNvPr id="9" name="Billede 8" descr="Et billede, der indeholder tekst, Font/skrifttype, Grafik, logo&#10;&#10;AI-genereret indhold kan være ukorrekt.">
            <a:extLst>
              <a:ext uri="{FF2B5EF4-FFF2-40B4-BE49-F238E27FC236}">
                <a16:creationId xmlns:a16="http://schemas.microsoft.com/office/drawing/2014/main" id="{E02C24D3-C1BF-B1A0-0A3B-53AB6583B56B}"/>
              </a:ext>
            </a:extLst>
          </p:cNvPr>
          <p:cNvPicPr>
            <a:picLocks noChangeAspect="1"/>
          </p:cNvPicPr>
          <p:nvPr/>
        </p:nvPicPr>
        <p:blipFill>
          <a:blip r:embed="rId3"/>
          <a:stretch>
            <a:fillRect/>
          </a:stretch>
        </p:blipFill>
        <p:spPr>
          <a:xfrm>
            <a:off x="179512" y="137087"/>
            <a:ext cx="1790950" cy="771633"/>
          </a:xfrm>
          <a:prstGeom prst="rect">
            <a:avLst/>
          </a:prstGeom>
        </p:spPr>
      </p:pic>
    </p:spTree>
    <p:extLst>
      <p:ext uri="{BB962C8B-B14F-4D97-AF65-F5344CB8AC3E}">
        <p14:creationId xmlns:p14="http://schemas.microsoft.com/office/powerpoint/2010/main" val="1453794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C897B-C5E4-95AC-6AA7-5C9770A7DD85}"/>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72D7078E-FAFE-3FFC-7E2C-87B3B9C26F5E}"/>
              </a:ext>
            </a:extLst>
          </p:cNvPr>
          <p:cNvSpPr txBox="1">
            <a:spLocks/>
          </p:cNvSpPr>
          <p:nvPr/>
        </p:nvSpPr>
        <p:spPr>
          <a:xfrm>
            <a:off x="916144" y="908720"/>
            <a:ext cx="3367824" cy="29873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a-DK" sz="2400" b="1" dirty="0"/>
              <a:t>Peter Abrahamsen</a:t>
            </a:r>
            <a:br>
              <a:rPr lang="da-DK" sz="2400" dirty="0"/>
            </a:br>
            <a:r>
              <a:rPr lang="da-DK" sz="2400" i="1" dirty="0"/>
              <a:t>Inspektør </a:t>
            </a:r>
            <a:br>
              <a:rPr lang="da-DK" sz="9600" dirty="0"/>
            </a:br>
            <a:br>
              <a:rPr lang="da-DK" sz="2700" dirty="0"/>
            </a:br>
            <a:endParaRPr lang="da-DK" dirty="0"/>
          </a:p>
        </p:txBody>
      </p:sp>
      <p:sp>
        <p:nvSpPr>
          <p:cNvPr id="5" name="Undertitel 2">
            <a:extLst>
              <a:ext uri="{FF2B5EF4-FFF2-40B4-BE49-F238E27FC236}">
                <a16:creationId xmlns:a16="http://schemas.microsoft.com/office/drawing/2014/main" id="{F650CE20-BA0D-E7F3-9AF3-E522524EB588}"/>
              </a:ext>
            </a:extLst>
          </p:cNvPr>
          <p:cNvSpPr txBox="1">
            <a:spLocks/>
          </p:cNvSpPr>
          <p:nvPr/>
        </p:nvSpPr>
        <p:spPr>
          <a:xfrm>
            <a:off x="4572000" y="4675095"/>
            <a:ext cx="4176464" cy="6275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600" dirty="0"/>
              <a:t>Tlf.: 87 39 39 48</a:t>
            </a:r>
            <a:br>
              <a:rPr lang="da-DK" sz="1600" dirty="0"/>
            </a:br>
            <a:r>
              <a:rPr lang="da-DK" sz="1600" dirty="0"/>
              <a:t>Mail: pa@bk-aarhus.dk</a:t>
            </a:r>
          </a:p>
        </p:txBody>
      </p:sp>
      <p:sp>
        <p:nvSpPr>
          <p:cNvPr id="6" name="Tekstboks 5">
            <a:extLst>
              <a:ext uri="{FF2B5EF4-FFF2-40B4-BE49-F238E27FC236}">
                <a16:creationId xmlns:a16="http://schemas.microsoft.com/office/drawing/2014/main" id="{DA89BA2F-1C65-309B-C43E-D9712CF1A9B1}"/>
              </a:ext>
            </a:extLst>
          </p:cNvPr>
          <p:cNvSpPr txBox="1"/>
          <p:nvPr/>
        </p:nvSpPr>
        <p:spPr>
          <a:xfrm>
            <a:off x="2455145" y="260648"/>
            <a:ext cx="4809778" cy="830997"/>
          </a:xfrm>
          <a:prstGeom prst="rect">
            <a:avLst/>
          </a:prstGeom>
          <a:noFill/>
        </p:spPr>
        <p:txBody>
          <a:bodyPr wrap="none" rtlCol="0">
            <a:spAutoFit/>
          </a:bodyPr>
          <a:lstStyle/>
          <a:p>
            <a:r>
              <a:rPr lang="da-DK" sz="2400" dirty="0"/>
              <a:t>Præsentation af Boligkontoret Århus </a:t>
            </a:r>
          </a:p>
          <a:p>
            <a:endParaRPr lang="da-DK" sz="2400" dirty="0"/>
          </a:p>
        </p:txBody>
      </p:sp>
      <p:pic>
        <p:nvPicPr>
          <p:cNvPr id="9" name="Billede 8" descr="Et billede, der indeholder tekst, Font/skrifttype, Grafik, logo&#10;&#10;AI-genereret indhold kan være ukorrekt.">
            <a:extLst>
              <a:ext uri="{FF2B5EF4-FFF2-40B4-BE49-F238E27FC236}">
                <a16:creationId xmlns:a16="http://schemas.microsoft.com/office/drawing/2014/main" id="{2A66ACA6-6AA3-291B-D4F4-BB2674382333}"/>
              </a:ext>
            </a:extLst>
          </p:cNvPr>
          <p:cNvPicPr>
            <a:picLocks noChangeAspect="1"/>
          </p:cNvPicPr>
          <p:nvPr/>
        </p:nvPicPr>
        <p:blipFill>
          <a:blip r:embed="rId2"/>
          <a:stretch>
            <a:fillRect/>
          </a:stretch>
        </p:blipFill>
        <p:spPr>
          <a:xfrm>
            <a:off x="179512" y="137087"/>
            <a:ext cx="1790950" cy="771633"/>
          </a:xfrm>
          <a:prstGeom prst="rect">
            <a:avLst/>
          </a:prstGeom>
        </p:spPr>
      </p:pic>
      <p:pic>
        <p:nvPicPr>
          <p:cNvPr id="3" name="Billede 2" descr="Et billede, der indeholder Ansigt, person, tøj, Hage&#10;&#10;AI-genereret indhold kan være ukorrekt.">
            <a:extLst>
              <a:ext uri="{FF2B5EF4-FFF2-40B4-BE49-F238E27FC236}">
                <a16:creationId xmlns:a16="http://schemas.microsoft.com/office/drawing/2014/main" id="{ADB760DC-22F0-9F5C-4762-365543873B8A}"/>
              </a:ext>
            </a:extLst>
          </p:cNvPr>
          <p:cNvPicPr>
            <a:picLocks noChangeAspect="1"/>
          </p:cNvPicPr>
          <p:nvPr/>
        </p:nvPicPr>
        <p:blipFill>
          <a:blip r:embed="rId3"/>
          <a:stretch>
            <a:fillRect/>
          </a:stretch>
        </p:blipFill>
        <p:spPr>
          <a:xfrm>
            <a:off x="4644008" y="1628800"/>
            <a:ext cx="3027178" cy="2710528"/>
          </a:xfrm>
          <a:prstGeom prst="rect">
            <a:avLst/>
          </a:prstGeom>
        </p:spPr>
      </p:pic>
    </p:spTree>
    <p:extLst>
      <p:ext uri="{BB962C8B-B14F-4D97-AF65-F5344CB8AC3E}">
        <p14:creationId xmlns:p14="http://schemas.microsoft.com/office/powerpoint/2010/main" val="724891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C9A62-27A8-6560-FFB5-35D45265D9C3}"/>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DA7513ED-E7EB-9D9F-0420-85664DCB83D1}"/>
              </a:ext>
            </a:extLst>
          </p:cNvPr>
          <p:cNvSpPr txBox="1">
            <a:spLocks/>
          </p:cNvSpPr>
          <p:nvPr/>
        </p:nvSpPr>
        <p:spPr>
          <a:xfrm>
            <a:off x="916144" y="908720"/>
            <a:ext cx="3367824" cy="29873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a-DK" sz="2400" b="1" dirty="0"/>
              <a:t>Kim S. Møller</a:t>
            </a:r>
            <a:br>
              <a:rPr lang="da-DK" sz="2400" dirty="0"/>
            </a:br>
            <a:r>
              <a:rPr lang="da-DK" sz="2400" i="1" dirty="0"/>
              <a:t>Projektchef </a:t>
            </a:r>
            <a:br>
              <a:rPr lang="da-DK" sz="9600" dirty="0"/>
            </a:br>
            <a:br>
              <a:rPr lang="da-DK" sz="2700" dirty="0"/>
            </a:br>
            <a:endParaRPr lang="da-DK" dirty="0"/>
          </a:p>
        </p:txBody>
      </p:sp>
      <p:sp>
        <p:nvSpPr>
          <p:cNvPr id="5" name="Undertitel 2">
            <a:extLst>
              <a:ext uri="{FF2B5EF4-FFF2-40B4-BE49-F238E27FC236}">
                <a16:creationId xmlns:a16="http://schemas.microsoft.com/office/drawing/2014/main" id="{F97CBB2B-39DB-7AF1-F41C-E014ED1227E1}"/>
              </a:ext>
            </a:extLst>
          </p:cNvPr>
          <p:cNvSpPr txBox="1">
            <a:spLocks/>
          </p:cNvSpPr>
          <p:nvPr/>
        </p:nvSpPr>
        <p:spPr>
          <a:xfrm>
            <a:off x="4522740" y="4581128"/>
            <a:ext cx="4176464" cy="6275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600" dirty="0"/>
              <a:t>Tlf.: 87 39 39 04</a:t>
            </a:r>
            <a:br>
              <a:rPr lang="da-DK" sz="1600" dirty="0"/>
            </a:br>
            <a:r>
              <a:rPr lang="da-DK" sz="1600" dirty="0"/>
              <a:t>Mail: km@bk-aarhus.dk</a:t>
            </a:r>
          </a:p>
        </p:txBody>
      </p:sp>
      <p:sp>
        <p:nvSpPr>
          <p:cNvPr id="6" name="Tekstboks 5">
            <a:extLst>
              <a:ext uri="{FF2B5EF4-FFF2-40B4-BE49-F238E27FC236}">
                <a16:creationId xmlns:a16="http://schemas.microsoft.com/office/drawing/2014/main" id="{5131BFCA-A060-84C7-B273-47DD7E2D32B4}"/>
              </a:ext>
            </a:extLst>
          </p:cNvPr>
          <p:cNvSpPr txBox="1"/>
          <p:nvPr/>
        </p:nvSpPr>
        <p:spPr>
          <a:xfrm>
            <a:off x="2455145" y="260648"/>
            <a:ext cx="4809778" cy="830997"/>
          </a:xfrm>
          <a:prstGeom prst="rect">
            <a:avLst/>
          </a:prstGeom>
          <a:noFill/>
        </p:spPr>
        <p:txBody>
          <a:bodyPr wrap="none" rtlCol="0">
            <a:spAutoFit/>
          </a:bodyPr>
          <a:lstStyle/>
          <a:p>
            <a:r>
              <a:rPr lang="da-DK" sz="2400" dirty="0"/>
              <a:t>Præsentation af Boligkontoret Århus </a:t>
            </a:r>
          </a:p>
          <a:p>
            <a:endParaRPr lang="da-DK" sz="2400" dirty="0"/>
          </a:p>
        </p:txBody>
      </p:sp>
      <p:pic>
        <p:nvPicPr>
          <p:cNvPr id="9" name="Billede 8" descr="Et billede, der indeholder tekst, Font/skrifttype, Grafik, logo&#10;&#10;AI-genereret indhold kan være ukorrekt.">
            <a:extLst>
              <a:ext uri="{FF2B5EF4-FFF2-40B4-BE49-F238E27FC236}">
                <a16:creationId xmlns:a16="http://schemas.microsoft.com/office/drawing/2014/main" id="{E7ECD189-70FF-7729-3894-D5313030AE74}"/>
              </a:ext>
            </a:extLst>
          </p:cNvPr>
          <p:cNvPicPr>
            <a:picLocks noChangeAspect="1"/>
          </p:cNvPicPr>
          <p:nvPr/>
        </p:nvPicPr>
        <p:blipFill>
          <a:blip r:embed="rId2"/>
          <a:stretch>
            <a:fillRect/>
          </a:stretch>
        </p:blipFill>
        <p:spPr>
          <a:xfrm>
            <a:off x="179512" y="137087"/>
            <a:ext cx="1790950" cy="771633"/>
          </a:xfrm>
          <a:prstGeom prst="rect">
            <a:avLst/>
          </a:prstGeom>
        </p:spPr>
      </p:pic>
      <p:pic>
        <p:nvPicPr>
          <p:cNvPr id="10" name="Billede 9" descr="Et billede, der indeholder Ansigt, person, tøj, Skæg&#10;&#10;AI-genereret indhold kan være ukorrekt.">
            <a:extLst>
              <a:ext uri="{FF2B5EF4-FFF2-40B4-BE49-F238E27FC236}">
                <a16:creationId xmlns:a16="http://schemas.microsoft.com/office/drawing/2014/main" id="{5FBD7382-4F37-15DD-54D9-4B7E8A51668F}"/>
              </a:ext>
            </a:extLst>
          </p:cNvPr>
          <p:cNvPicPr>
            <a:picLocks noChangeAspect="1"/>
          </p:cNvPicPr>
          <p:nvPr/>
        </p:nvPicPr>
        <p:blipFill>
          <a:blip r:embed="rId3"/>
          <a:stretch>
            <a:fillRect/>
          </a:stretch>
        </p:blipFill>
        <p:spPr>
          <a:xfrm>
            <a:off x="4522740" y="1623322"/>
            <a:ext cx="3940871" cy="2623939"/>
          </a:xfrm>
          <a:prstGeom prst="rect">
            <a:avLst/>
          </a:prstGeom>
        </p:spPr>
      </p:pic>
    </p:spTree>
    <p:extLst>
      <p:ext uri="{BB962C8B-B14F-4D97-AF65-F5344CB8AC3E}">
        <p14:creationId xmlns:p14="http://schemas.microsoft.com/office/powerpoint/2010/main" val="4257649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4FDA8A-FBFB-4EB3-A18A-F769B9717FA9}"/>
              </a:ext>
            </a:extLst>
          </p:cNvPr>
          <p:cNvSpPr>
            <a:spLocks noGrp="1"/>
          </p:cNvSpPr>
          <p:nvPr>
            <p:ph type="title"/>
          </p:nvPr>
        </p:nvSpPr>
        <p:spPr>
          <a:xfrm>
            <a:off x="457200" y="274638"/>
            <a:ext cx="8229600" cy="1143000"/>
          </a:xfrm>
        </p:spPr>
        <p:txBody>
          <a:bodyPr anchor="ctr">
            <a:normAutofit/>
          </a:bodyPr>
          <a:lstStyle/>
          <a:p>
            <a:r>
              <a:rPr lang="da-DK" dirty="0"/>
              <a:t>Omfang af renovering</a:t>
            </a:r>
          </a:p>
        </p:txBody>
      </p:sp>
      <p:pic>
        <p:nvPicPr>
          <p:cNvPr id="5" name="Billede 4" descr="Et billede, der indeholder bygning, dør, ejendom, Fast ejendom&#10;&#10;AI-genereret indhold kan være ukorrekt.">
            <a:extLst>
              <a:ext uri="{FF2B5EF4-FFF2-40B4-BE49-F238E27FC236}">
                <a16:creationId xmlns:a16="http://schemas.microsoft.com/office/drawing/2014/main" id="{3519EDB5-3846-E28D-4336-9A712B7D085A}"/>
              </a:ext>
            </a:extLst>
          </p:cNvPr>
          <p:cNvPicPr>
            <a:picLocks noChangeAspect="1"/>
          </p:cNvPicPr>
          <p:nvPr/>
        </p:nvPicPr>
        <p:blipFill>
          <a:blip r:embed="rId2"/>
          <a:srcRect t="19714" r="-2" b="10523"/>
          <a:stretch>
            <a:fillRect/>
          </a:stretch>
        </p:blipFill>
        <p:spPr>
          <a:xfrm>
            <a:off x="457200" y="1600200"/>
            <a:ext cx="4038600" cy="4525963"/>
          </a:xfrm>
          <a:prstGeom prst="rect">
            <a:avLst/>
          </a:prstGeom>
          <a:noFill/>
        </p:spPr>
      </p:pic>
      <p:sp>
        <p:nvSpPr>
          <p:cNvPr id="3" name="Pladsholder til indhold 2">
            <a:extLst>
              <a:ext uri="{FF2B5EF4-FFF2-40B4-BE49-F238E27FC236}">
                <a16:creationId xmlns:a16="http://schemas.microsoft.com/office/drawing/2014/main" id="{21DB3EE2-1916-4879-8837-FBE3EC795E88}"/>
              </a:ext>
            </a:extLst>
          </p:cNvPr>
          <p:cNvSpPr>
            <a:spLocks noGrp="1"/>
          </p:cNvSpPr>
          <p:nvPr>
            <p:ph sz="half" idx="2"/>
          </p:nvPr>
        </p:nvSpPr>
        <p:spPr>
          <a:xfrm>
            <a:off x="4648200" y="1600200"/>
            <a:ext cx="4038600" cy="4525963"/>
          </a:xfrm>
        </p:spPr>
        <p:txBody>
          <a:bodyPr>
            <a:normAutofit fontScale="92500" lnSpcReduction="10000"/>
          </a:bodyPr>
          <a:lstStyle/>
          <a:p>
            <a:pPr marL="0" indent="0">
              <a:lnSpc>
                <a:spcPct val="90000"/>
              </a:lnSpc>
              <a:buNone/>
            </a:pPr>
            <a:r>
              <a:rPr lang="da-DK" sz="2000" b="1" u="sng" dirty="0"/>
              <a:t>Udvendigt:</a:t>
            </a:r>
          </a:p>
          <a:p>
            <a:pPr>
              <a:lnSpc>
                <a:spcPct val="90000"/>
              </a:lnSpc>
            </a:pPr>
            <a:r>
              <a:rPr lang="da-DK" sz="2000" dirty="0"/>
              <a:t>Nye facader i </a:t>
            </a:r>
            <a:r>
              <a:rPr lang="da-DK" sz="2000" dirty="0" err="1"/>
              <a:t>Alu</a:t>
            </a:r>
            <a:r>
              <a:rPr lang="da-DK" sz="2000" dirty="0"/>
              <a:t>. + stafferinger. </a:t>
            </a:r>
          </a:p>
          <a:p>
            <a:pPr>
              <a:lnSpc>
                <a:spcPct val="90000"/>
              </a:lnSpc>
            </a:pPr>
            <a:r>
              <a:rPr lang="da-DK" sz="2000" dirty="0"/>
              <a:t>Murværk i parterre/indgangsfacader. </a:t>
            </a:r>
          </a:p>
          <a:p>
            <a:pPr>
              <a:lnSpc>
                <a:spcPct val="90000"/>
              </a:lnSpc>
            </a:pPr>
            <a:r>
              <a:rPr lang="da-DK" sz="2000" dirty="0"/>
              <a:t>Nye vinduer og døre.  </a:t>
            </a:r>
          </a:p>
          <a:p>
            <a:pPr>
              <a:lnSpc>
                <a:spcPct val="90000"/>
              </a:lnSpc>
            </a:pPr>
            <a:r>
              <a:rPr lang="da-DK" sz="2000" dirty="0"/>
              <a:t>Foldedøre + værner på altan.  </a:t>
            </a:r>
          </a:p>
          <a:p>
            <a:pPr>
              <a:lnSpc>
                <a:spcPct val="90000"/>
              </a:lnSpc>
            </a:pPr>
            <a:r>
              <a:rPr lang="da-DK" sz="2000" dirty="0"/>
              <a:t>Etablering af ADK og dørtelefonanlæg (bygherreleverance). </a:t>
            </a:r>
          </a:p>
          <a:p>
            <a:pPr>
              <a:lnSpc>
                <a:spcPct val="90000"/>
              </a:lnSpc>
            </a:pPr>
            <a:r>
              <a:rPr lang="da-DK" sz="2000" dirty="0"/>
              <a:t>Lofter i indgangsfacader. </a:t>
            </a:r>
          </a:p>
          <a:p>
            <a:pPr>
              <a:lnSpc>
                <a:spcPct val="90000"/>
              </a:lnSpc>
            </a:pPr>
            <a:r>
              <a:rPr lang="da-DK" sz="2000" dirty="0"/>
              <a:t>Beplantning og grønne områder. </a:t>
            </a:r>
          </a:p>
          <a:p>
            <a:pPr>
              <a:lnSpc>
                <a:spcPct val="90000"/>
              </a:lnSpc>
            </a:pPr>
            <a:r>
              <a:rPr lang="da-DK" sz="2000" dirty="0"/>
              <a:t>Pavillon.  </a:t>
            </a:r>
          </a:p>
          <a:p>
            <a:pPr>
              <a:lnSpc>
                <a:spcPct val="90000"/>
              </a:lnSpc>
            </a:pPr>
            <a:r>
              <a:rPr lang="da-DK" sz="2000" dirty="0"/>
              <a:t>Belysning i terræn samt stisystemer. </a:t>
            </a:r>
          </a:p>
          <a:p>
            <a:pPr>
              <a:lnSpc>
                <a:spcPct val="90000"/>
              </a:lnSpc>
            </a:pPr>
            <a:r>
              <a:rPr lang="da-DK" sz="2000" dirty="0"/>
              <a:t>Malerbehandling af altangulv. </a:t>
            </a:r>
          </a:p>
          <a:p>
            <a:pPr>
              <a:lnSpc>
                <a:spcPct val="90000"/>
              </a:lnSpc>
            </a:pPr>
            <a:r>
              <a:rPr lang="da-DK" sz="2000" dirty="0"/>
              <a:t>Fællesrum/vaskeri </a:t>
            </a:r>
          </a:p>
          <a:p>
            <a:pPr marL="0" indent="0">
              <a:lnSpc>
                <a:spcPct val="90000"/>
              </a:lnSpc>
              <a:buNone/>
            </a:pPr>
            <a:endParaRPr lang="da-DK" sz="2000" dirty="0"/>
          </a:p>
        </p:txBody>
      </p:sp>
    </p:spTree>
    <p:extLst>
      <p:ext uri="{BB962C8B-B14F-4D97-AF65-F5344CB8AC3E}">
        <p14:creationId xmlns:p14="http://schemas.microsoft.com/office/powerpoint/2010/main" val="3528850598"/>
      </p:ext>
    </p:extLst>
  </p:cSld>
  <p:clrMapOvr>
    <a:masterClrMapping/>
  </p:clrMapOvr>
</p:sld>
</file>

<file path=ppt/theme/theme1.xml><?xml version="1.0" encoding="utf-8"?>
<a:theme xmlns:a="http://schemas.openxmlformats.org/drawingml/2006/main" name="Egil Rasmussen PowerPoint skabelon">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ShareDocs" ma:contentTypeID="0x010100F0F730E2CD91434994C989A83741991600BB0A7597FB66C649A358122FC73350FA" ma:contentTypeVersion="1845" ma:contentTypeDescription="Opret et nyt dokument." ma:contentTypeScope="" ma:versionID="8bdff8b03bfd1fdcb84008b76f028da3">
  <xsd:schema xmlns:xsd="http://www.w3.org/2001/XMLSchema" xmlns:xs="http://www.w3.org/2001/XMLSchema" xmlns:p="http://schemas.microsoft.com/office/2006/metadata/properties" xmlns:ns2="dde98804-8d46-4fa2-a5b5-b75d1ab9d64c" targetNamespace="http://schemas.microsoft.com/office/2006/metadata/properties" ma:root="true" ma:fieldsID="b685fb786edabb96bd7aec996cf868df" ns2:_="">
    <xsd:import namespace="dde98804-8d46-4fa2-a5b5-b75d1ab9d64c"/>
    <xsd:element name="properties">
      <xsd:complexType>
        <xsd:sequence>
          <xsd:element name="documentManagement">
            <xsd:complexType>
              <xsd:all>
                <xsd:element ref="ns2:EB_Classification" minOccurs="0"/>
                <xsd:element ref="ns2:a4a064631fb44c2f9ebd601da78877bb" minOccurs="0"/>
                <xsd:element ref="ns2:TaxCatchAll" minOccurs="0"/>
                <xsd:element ref="ns2:TaxCatchAllLabel" minOccurs="0"/>
                <xsd:element ref="ns2:EB_DocumentId" minOccurs="0"/>
                <xsd:element ref="ns2:EB_Description" minOccurs="0"/>
                <xsd:element ref="ns2:EB_Remarks" minOccurs="0"/>
                <xsd:element ref="ns2:EB_ConversionInfo" minOccurs="0"/>
                <xsd:element ref="ns2:EB_Distribution" minOccurs="0"/>
                <xsd:element ref="ns2:EB_DeleteDate" minOccurs="0"/>
                <xsd:element ref="ns2:EB_Intern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e98804-8d46-4fa2-a5b5-b75d1ab9d64c" elementFormDefault="qualified">
    <xsd:import namespace="http://schemas.microsoft.com/office/2006/documentManagement/types"/>
    <xsd:import namespace="http://schemas.microsoft.com/office/infopath/2007/PartnerControls"/>
    <xsd:element name="EB_Classification" ma:index="8" nillable="true" ma:displayName="Klassifikation" ma:internalName="EB_Classification">
      <xsd:simpleType>
        <xsd:restriction base="dms:Text">
          <xsd:maxLength value="255"/>
        </xsd:restriction>
      </xsd:simpleType>
    </xsd:element>
    <xsd:element name="a4a064631fb44c2f9ebd601da78877bb" ma:index="9" ma:taxonomy="true" ma:internalName="a4a064631fb44c2f9ebd601da78877bb" ma:taxonomyFieldName="EB_Category" ma:displayName="Kategori" ma:default="" ma:fieldId="{a4a06463-1fb4-4c2f-9ebd-601da78877bb}" ma:sspId="7b379493-408b-4351-aa21-d2ab04cb0b1d" ma:termSetId="a329eb38-48b4-4d1f-962d-22497c706118"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f73cc32c-724b-4bb6-a9ec-0db88064a8c2}" ma:internalName="TaxCatchAll" ma:showField="CatchAllData" ma:web="9b0688c5-cf22-4e41-91d3-f19b02522e0b">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f73cc32c-724b-4bb6-a9ec-0db88064a8c2}" ma:internalName="TaxCatchAllLabel" ma:readOnly="true" ma:showField="CatchAllDataLabel" ma:web="9b0688c5-cf22-4e41-91d3-f19b02522e0b">
      <xsd:complexType>
        <xsd:complexContent>
          <xsd:extension base="dms:MultiChoiceLookup">
            <xsd:sequence>
              <xsd:element name="Value" type="dms:Lookup" maxOccurs="unbounded" minOccurs="0" nillable="true"/>
            </xsd:sequence>
          </xsd:extension>
        </xsd:complexContent>
      </xsd:complexType>
    </xsd:element>
    <xsd:element name="EB_DocumentId" ma:index="13" nillable="true" ma:displayName="DokumentId" ma:internalName="EB_DocumentId">
      <xsd:simpleType>
        <xsd:restriction base="dms:Text">
          <xsd:maxLength value="255"/>
        </xsd:restriction>
      </xsd:simpleType>
    </xsd:element>
    <xsd:element name="EB_Description" ma:index="14" nillable="true" ma:displayName="Beskrivelse" ma:internalName="EB_Description">
      <xsd:simpleType>
        <xsd:restriction base="dms:Text">
          <xsd:maxLength value="255"/>
        </xsd:restriction>
      </xsd:simpleType>
    </xsd:element>
    <xsd:element name="EB_Remarks" ma:index="15" nillable="true" ma:displayName="Bemærkninger" ma:internalName="EB_Remarks">
      <xsd:simpleType>
        <xsd:restriction base="dms:Text">
          <xsd:maxLength value="255"/>
        </xsd:restriction>
      </xsd:simpleType>
    </xsd:element>
    <xsd:element name="EB_ConversionInfo" ma:index="16" nillable="true" ma:displayName="Konverteringsinfo" ma:internalName="EB_ConversionInfo">
      <xsd:simpleType>
        <xsd:restriction base="dms:Text">
          <xsd:maxLength value="255"/>
        </xsd:restriction>
      </xsd:simpleType>
    </xsd:element>
    <xsd:element name="EB_Distribution" ma:index="17" nillable="true" ma:displayName="Distribution" ma:internalName="EB_Distribution">
      <xsd:simpleType>
        <xsd:restriction base="dms:Text"/>
      </xsd:simpleType>
    </xsd:element>
    <xsd:element name="EB_DeleteDate" ma:index="18" nillable="true" ma:displayName="Slettes" ma:format="DateTime" ma:internalName="EB_DeleteDate">
      <xsd:simpleType>
        <xsd:restriction base="dms:DateTime"/>
      </xsd:simpleType>
    </xsd:element>
    <xsd:element name="EB_Internet" ma:index="19" nillable="true" ma:displayName="Internet" ma:internalName="EB_Internet">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de98804-8d46-4fa2-a5b5-b75d1ab9d64c" xsi:nil="true"/>
    <EB_Remarks xmlns="dde98804-8d46-4fa2-a5b5-b75d1ab9d64c" xsi:nil="true"/>
    <EB_Internet xmlns="dde98804-8d46-4fa2-a5b5-b75d1ab9d64c" xsi:nil="true"/>
    <a4a064631fb44c2f9ebd601da78877bb xmlns="dde98804-8d46-4fa2-a5b5-b75d1ab9d64c">
      <Terms xmlns="http://schemas.microsoft.com/office/infopath/2007/PartnerControls"/>
    </a4a064631fb44c2f9ebd601da78877bb>
    <EB_Distribution xmlns="dde98804-8d46-4fa2-a5b5-b75d1ab9d64c" xsi:nil="true"/>
    <EB_Description xmlns="dde98804-8d46-4fa2-a5b5-b75d1ab9d64c" xsi:nil="true"/>
    <EB_DeleteDate xmlns="dde98804-8d46-4fa2-a5b5-b75d1ab9d64c" xsi:nil="true"/>
    <EB_DocumentId xmlns="dde98804-8d46-4fa2-a5b5-b75d1ab9d64c" xsi:nil="true"/>
    <EB_Classification xmlns="dde98804-8d46-4fa2-a5b5-b75d1ab9d64c" xsi:nil="true"/>
    <EB_ConversionInfo xmlns="dde98804-8d46-4fa2-a5b5-b75d1ab9d64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7b379493-408b-4351-aa21-d2ab04cb0b1d" ContentTypeId="0x010100F0F730E2CD91434994C989A837419916" PreviousValue="false"/>
</file>

<file path=customXml/itemProps1.xml><?xml version="1.0" encoding="utf-8"?>
<ds:datastoreItem xmlns:ds="http://schemas.openxmlformats.org/officeDocument/2006/customXml" ds:itemID="{71F690C6-D09A-4EAF-BE0E-6E9B4F9C0357}"/>
</file>

<file path=customXml/itemProps2.xml><?xml version="1.0" encoding="utf-8"?>
<ds:datastoreItem xmlns:ds="http://schemas.openxmlformats.org/officeDocument/2006/customXml" ds:itemID="{0467E205-CC6C-49EF-9A5B-ACBEDDC90BCC}">
  <ds:schemaRefs>
    <ds:schemaRef ds:uri="http://purl.org/dc/elements/1.1/"/>
    <ds:schemaRef ds:uri="http://schemas.microsoft.com/office/2006/documentManagement/types"/>
    <ds:schemaRef ds:uri="http://schemas.microsoft.com/office/2006/metadata/properties"/>
    <ds:schemaRef ds:uri="http://schemas.microsoft.com/office/infopath/2007/PartnerControls"/>
    <ds:schemaRef ds:uri="a7061a27-40e3-4bf2-a1c6-a28185726c4c"/>
    <ds:schemaRef ds:uri="http://purl.org/dc/terms/"/>
    <ds:schemaRef ds:uri="80468ad4-e2c1-40e4-8a72-c47957c8100a"/>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E6942FDD-95B1-4EDC-A9B4-8FA239916BD6}">
  <ds:schemaRefs>
    <ds:schemaRef ds:uri="http://schemas.microsoft.com/sharepoint/v3/contenttype/forms"/>
  </ds:schemaRefs>
</ds:datastoreItem>
</file>

<file path=customXml/itemProps4.xml><?xml version="1.0" encoding="utf-8"?>
<ds:datastoreItem xmlns:ds="http://schemas.openxmlformats.org/officeDocument/2006/customXml" ds:itemID="{65B16FFE-EE80-4D64-8773-927FCBB1E39C}"/>
</file>

<file path=docProps/app.xml><?xml version="1.0" encoding="utf-8"?>
<Properties xmlns="http://schemas.openxmlformats.org/officeDocument/2006/extended-properties" xmlns:vt="http://schemas.openxmlformats.org/officeDocument/2006/docPropsVTypes">
  <Template>Egil Rasmussen PowerPoint skabelon</Template>
  <TotalTime>4401</TotalTime>
  <Words>1066</Words>
  <Application>Microsoft Office PowerPoint</Application>
  <PresentationFormat>Skærmshow (4:3)</PresentationFormat>
  <Paragraphs>139</Paragraphs>
  <Slides>36</Slides>
  <Notes>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36</vt:i4>
      </vt:variant>
    </vt:vector>
  </HeadingPairs>
  <TitlesOfParts>
    <vt:vector size="40" baseType="lpstr">
      <vt:lpstr>Arial</vt:lpstr>
      <vt:lpstr>Calibri</vt:lpstr>
      <vt:lpstr>Wingdings</vt:lpstr>
      <vt:lpstr>Egil Rasmussen PowerPoint skabelon</vt:lpstr>
      <vt:lpstr>Orienteringsmøde – Reginehøj blok E  </vt:lpstr>
      <vt:lpstr>Agenda</vt:lpstr>
      <vt:lpstr>PowerPoint-præsentation</vt:lpstr>
      <vt:lpstr>PowerPoint-præsentation</vt:lpstr>
      <vt:lpstr>PowerPoint-præsentation</vt:lpstr>
      <vt:lpstr>PowerPoint-præsentation</vt:lpstr>
      <vt:lpstr>PowerPoint-præsentation</vt:lpstr>
      <vt:lpstr>PowerPoint-præsentation</vt:lpstr>
      <vt:lpstr>Omfang af renovering</vt:lpstr>
      <vt:lpstr>Omfang  af renovering</vt:lpstr>
      <vt:lpstr>3 mdr. varsling – Boligkontoret Århus  14 dages varsling – Egil Rasmussen</vt:lpstr>
      <vt:lpstr>Tidsplan Blok E</vt:lpstr>
      <vt:lpstr>Etapestart oversigt </vt:lpstr>
      <vt:lpstr>Etapestart blok E </vt:lpstr>
      <vt:lpstr>Skurby – byggeledelse og håndværkere </vt:lpstr>
      <vt:lpstr>Byggeplads plan </vt:lpstr>
      <vt:lpstr>Renoveringsproces</vt:lpstr>
      <vt:lpstr>Adgang til Boligen</vt:lpstr>
      <vt:lpstr>Afspærringsventiler på radiatorer mod altanside. </vt:lpstr>
      <vt:lpstr>Plantegning af rydningsområder ifm. vinduesudskiftning og demontering af radiator.  </vt:lpstr>
      <vt:lpstr>Støvvæg mod altaner </vt:lpstr>
      <vt:lpstr>Visualisering rydning ifm. vinduesudskift indgangsside + gavl.</vt:lpstr>
      <vt:lpstr>Visualisering af skærmvæg mod altanside ifm. demontering af radiatorer + vinduesudskiftning</vt:lpstr>
      <vt:lpstr>Nedbrydning af betonbrystning </vt:lpstr>
      <vt:lpstr>Rydning af altaner inden opstart</vt:lpstr>
      <vt:lpstr>Th. boligerne i opgang 1, 11, 21, 31 og 41 </vt:lpstr>
      <vt:lpstr>Rydning – Fremragende </vt:lpstr>
      <vt:lpstr>Rydning – ej godt nok!</vt:lpstr>
      <vt:lpstr>Vinduespartier mod altan – Udskiftet </vt:lpstr>
      <vt:lpstr>Afdækninger</vt:lpstr>
      <vt:lpstr>Indgangspartier</vt:lpstr>
      <vt:lpstr>Parkering - beboere</vt:lpstr>
      <vt:lpstr>Mangeludbedringsperiode </vt:lpstr>
      <vt:lpstr>Varslinger</vt:lpstr>
      <vt:lpstr>Forsikringer</vt:lpstr>
      <vt:lpstr>Spørgsmål?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Velkomst- og  planlægningsmøde møde</dc:title>
  <dc:creator>Andreas Holmgaard Christensen</dc:creator>
  <cp:lastModifiedBy>Andreas Brix Nielsen</cp:lastModifiedBy>
  <cp:revision>148</cp:revision>
  <cp:lastPrinted>2024-11-06T14:37:41Z</cp:lastPrinted>
  <dcterms:created xsi:type="dcterms:W3CDTF">2014-08-26T09:56:15Z</dcterms:created>
  <dcterms:modified xsi:type="dcterms:W3CDTF">2026-03-03T14:41:26Z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0x010100F0F730E2CD91434994C989A83741991600BB0A7597FB66C649A358122FC73350FA</vt:lpwstr>
  </property>
  <property fmtid="{D5CDD505-2E9C-101B-9397-08002B2CF9AE}" pid="3" name="MediaServiceImageTags">
    <vt:lpwstr/>
  </property>
  <property fmtid="{D5CDD505-2E9C-101B-9397-08002B2CF9AE}" pid="4" name="EB_Category">
    <vt:lpwstr/>
  </property>
  <property fmtid="{D5CDD505-2E9C-101B-9397-08002B2CF9AE}" pid="5" name="lcf76f155ced4ddcb4097134ff3c332f">
    <vt:lpwstr/>
  </property>
</Properties>
</file>